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4BD3-7AC1-471C-8B35-AD602AEFE2F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7A8-DC51-4F4E-9004-5E9429C6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4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4BD3-7AC1-471C-8B35-AD602AEFE2F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7A8-DC51-4F4E-9004-5E9429C6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4BD3-7AC1-471C-8B35-AD602AEFE2F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7A8-DC51-4F4E-9004-5E9429C6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246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4BD3-7AC1-471C-8B35-AD602AEFE2F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7A8-DC51-4F4E-9004-5E9429C6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882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4BD3-7AC1-471C-8B35-AD602AEFE2F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7A8-DC51-4F4E-9004-5E9429C6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82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4BD3-7AC1-471C-8B35-AD602AEFE2F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7A8-DC51-4F4E-9004-5E9429C6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28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4BD3-7AC1-471C-8B35-AD602AEFE2F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7A8-DC51-4F4E-9004-5E9429C6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110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4BD3-7AC1-471C-8B35-AD602AEFE2F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7A8-DC51-4F4E-9004-5E9429C6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72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4BD3-7AC1-471C-8B35-AD602AEFE2F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7A8-DC51-4F4E-9004-5E9429C6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19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4BD3-7AC1-471C-8B35-AD602AEFE2F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ABEF7A8-DC51-4F4E-9004-5E9429C6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13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4BD3-7AC1-471C-8B35-AD602AEFE2F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7A8-DC51-4F4E-9004-5E9429C6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7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4BD3-7AC1-471C-8B35-AD602AEFE2F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7A8-DC51-4F4E-9004-5E9429C6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2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4BD3-7AC1-471C-8B35-AD602AEFE2F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7A8-DC51-4F4E-9004-5E9429C6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96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4BD3-7AC1-471C-8B35-AD602AEFE2F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7A8-DC51-4F4E-9004-5E9429C6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0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4BD3-7AC1-471C-8B35-AD602AEFE2F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7A8-DC51-4F4E-9004-5E9429C6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47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4BD3-7AC1-471C-8B35-AD602AEFE2F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7A8-DC51-4F4E-9004-5E9429C6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0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4BD3-7AC1-471C-8B35-AD602AEFE2F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7A8-DC51-4F4E-9004-5E9429C6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2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CA4BD3-7AC1-471C-8B35-AD602AEFE2F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BEF7A8-DC51-4F4E-9004-5E9429C66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5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08000"/>
            <a:ext cx="9144000" cy="30019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Весёлая математика</a:t>
            </a:r>
            <a:br>
              <a:rPr lang="ru-RU" dirty="0" smtClean="0"/>
            </a:br>
            <a:r>
              <a:rPr lang="ru-RU" sz="2800" dirty="0" smtClean="0"/>
              <a:t>Сюжетная аппликация</a:t>
            </a:r>
            <a:br>
              <a:rPr lang="ru-RU" sz="2800" dirty="0" smtClean="0"/>
            </a:br>
            <a:r>
              <a:rPr lang="ru-RU" sz="2800" dirty="0" smtClean="0"/>
              <a:t>из геометрических фигур, выполненная детьми подготовительной группы № 6 «Радуга» детского сада № 322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Сказки </a:t>
            </a:r>
            <a:r>
              <a:rPr lang="ru-RU" sz="3200" dirty="0"/>
              <a:t>и</a:t>
            </a:r>
            <a:r>
              <a:rPr lang="ru-RU" sz="3200" dirty="0" smtClean="0"/>
              <a:t> рассказы, составленные детьми вместе с родителями по сюжетной аппликации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2209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510" y="2336799"/>
            <a:ext cx="10018713" cy="3124201"/>
          </a:xfrm>
        </p:spPr>
        <p:txBody>
          <a:bodyPr>
            <a:normAutofit/>
          </a:bodyPr>
          <a:lstStyle/>
          <a:p>
            <a:r>
              <a:rPr lang="ru-RU" sz="1700" dirty="0"/>
              <a:t>Сказка «Две подружки» (Сочинила семья Малаховых)</a:t>
            </a:r>
          </a:p>
          <a:p>
            <a:r>
              <a:rPr lang="ru-RU" sz="1700" dirty="0"/>
              <a:t>Тёплым летним днём</a:t>
            </a:r>
          </a:p>
          <a:p>
            <a:r>
              <a:rPr lang="ru-RU" sz="1700" dirty="0"/>
              <a:t>Две стрекозы играли около озера в пятнашки.</a:t>
            </a:r>
          </a:p>
          <a:p>
            <a:r>
              <a:rPr lang="ru-RU" sz="1700" dirty="0"/>
              <a:t>Одна стрекоза устала летать и села на цветочек,</a:t>
            </a:r>
          </a:p>
          <a:p>
            <a:r>
              <a:rPr lang="ru-RU" sz="1700" dirty="0"/>
              <a:t>А другая стрекоза кружила вокруг неё.</a:t>
            </a:r>
          </a:p>
          <a:p>
            <a:r>
              <a:rPr lang="ru-RU" sz="1700" dirty="0"/>
              <a:t>Она как – будто торопила свою подружку продолжить игру.</a:t>
            </a:r>
          </a:p>
          <a:p>
            <a:r>
              <a:rPr lang="ru-RU" sz="1700" dirty="0"/>
              <a:t>Ведь стояли последние летние деньки.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00" y="1235405"/>
            <a:ext cx="3822700" cy="384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9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3287" y="4076699"/>
            <a:ext cx="10018713" cy="3124201"/>
          </a:xfrm>
        </p:spPr>
        <p:txBody>
          <a:bodyPr>
            <a:normAutofit/>
          </a:bodyPr>
          <a:lstStyle/>
          <a:p>
            <a:r>
              <a:rPr lang="ru-RU" sz="2000" dirty="0"/>
              <a:t>Сказка «Необычные гости» (Сочинила семья Коваль)</a:t>
            </a:r>
          </a:p>
          <a:p>
            <a:r>
              <a:rPr lang="ru-RU" sz="2000" dirty="0"/>
              <a:t>Стоял в лесу теремок. В том теремке жила девочка. Звали её Рада. В один прекрасный осенний день, когда птицы уже улетели на юг, а дни стали короче, к девочке нагрянули гости. </a:t>
            </a:r>
          </a:p>
          <a:p>
            <a:r>
              <a:rPr lang="ru-RU" sz="2000" dirty="0"/>
              <a:t>По опавшей листве, на запах блинов и малинового варенья, вперевалочку брели два медведя. Рада очень обрадовалась гостям. Девочка накрыла на стол и накормила гостей самыми вкусными угощениями. Медведи поблагодарили Раду за доброту и обещали зайти в гости следующей весной.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787401"/>
            <a:ext cx="3848099" cy="25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3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3287" y="4292599"/>
            <a:ext cx="10018713" cy="3124201"/>
          </a:xfrm>
        </p:spPr>
        <p:txBody>
          <a:bodyPr>
            <a:normAutofit/>
          </a:bodyPr>
          <a:lstStyle/>
          <a:p>
            <a:r>
              <a:rPr lang="ru-RU" sz="2000" dirty="0"/>
              <a:t>Рассказ «Золотая осень» (Сочинила семья Догилевых)</a:t>
            </a:r>
          </a:p>
          <a:p>
            <a:r>
              <a:rPr lang="ru-RU" sz="2000" dirty="0"/>
              <a:t>Пришла золотая пора – осень. Деревья сменили свой наряд. Листики стали жёлтые, красные и оранжевые. Люди надели куртки, шапки, сапоги. Дни стояли холодные и пасмурные. Небо серое. На улице шёл дождик. Но вот однажды девочка проснулась ранним утром от того, что солнечный лучик бегал по её подушке. Она оделась и вышла на улицу. Небо было ясное. Ярко светило солнышко. Девочка бегала по жёлтой листве и радовалась тёплому осеннему дню.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482601"/>
            <a:ext cx="4775200" cy="318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7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7110" y="4559300"/>
            <a:ext cx="10018713" cy="3124201"/>
          </a:xfrm>
        </p:spPr>
        <p:txBody>
          <a:bodyPr/>
          <a:lstStyle/>
          <a:p>
            <a:r>
              <a:rPr lang="ru-RU" sz="2000" dirty="0"/>
              <a:t>Рассказ «Семейный урожай» (Сочинила семья Федотовых)</a:t>
            </a:r>
          </a:p>
          <a:p>
            <a:r>
              <a:rPr lang="ru-RU" sz="2000" dirty="0"/>
              <a:t>Наступила осень. В саду поспели яблоки. Стояла тёплая погода и ярко светило солнце. Семья пошла в сад собирать урожай, работали все дружно. Урожай получился на славу. На семейном совете решили, что часть урожая нужно отдать в детский дом. Яблоки сложили в ящички. Ещё сварили варенье и джем. И повезли детям на жёлтых грузовичках.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00" y="355600"/>
            <a:ext cx="2807566" cy="398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54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3287" y="4533899"/>
            <a:ext cx="10018713" cy="3124201"/>
          </a:xfrm>
        </p:spPr>
        <p:txBody>
          <a:bodyPr/>
          <a:lstStyle/>
          <a:p>
            <a:r>
              <a:rPr lang="ru-RU" sz="2000" dirty="0"/>
              <a:t>Сказка «Уточка» (Сочинила семья Баулиных)</a:t>
            </a:r>
          </a:p>
          <a:p>
            <a:r>
              <a:rPr lang="ru-RU" sz="2000" dirty="0"/>
              <a:t>Стоял осенний солнечный денёк. Деревья пожелтели и часть озера покрылась тонким льдом. Хозяйка выпустила уточку погулять и поплавать в озере. Уточка пошла к озеру, в надежде увидеть диких гусей и уток. Она с ними очень подружилась. Но озеро опустело, все птицы улетели на юг. Грустная, вернулась уточка домой, но с надеждой, что весной она увидит своих подруг.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660401"/>
            <a:ext cx="4965700" cy="33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3287" y="4102099"/>
            <a:ext cx="10018713" cy="3124201"/>
          </a:xfrm>
        </p:spPr>
        <p:txBody>
          <a:bodyPr>
            <a:normAutofit fontScale="92500" lnSpcReduction="20000"/>
          </a:bodyPr>
          <a:lstStyle/>
          <a:p>
            <a:r>
              <a:rPr lang="ru-RU" sz="2100" dirty="0"/>
              <a:t>Сказка «Лиса и заяц» (Сочинила семья Степановых)</a:t>
            </a:r>
          </a:p>
          <a:p>
            <a:r>
              <a:rPr lang="ru-RU" sz="2100" dirty="0"/>
              <a:t>В одном лесу жили заяц и лиса. Как-то раз они встретились, и лиса начала охотиться за зайцем.</a:t>
            </a:r>
          </a:p>
          <a:p>
            <a:r>
              <a:rPr lang="ru-RU" sz="2100" dirty="0"/>
              <a:t>Зайчик спрятался от лисы под грибом. Лиса его не заметила, пробежала мимо.</a:t>
            </a:r>
          </a:p>
          <a:p>
            <a:r>
              <a:rPr lang="ru-RU" sz="2100" dirty="0"/>
              <a:t>Наступила ночь. Поднялся сильный ветер, зашуршали листья на деревьях. Зайчик нашёл норку и спрятался в ней. Когда рассвело, лиса и зайчик вышли из своих нор. Шёл дождь. Лиса подкарауливала зайца под деревом около норы. Когда зайчик вылез из норки, она схватила его и хотела съесть. Но случайно лиса выпустила его, и он убежал. В лесу поселился волк, и он стал охотиться за лисой. Теперь лиса убегала от волка и зайца не трогала. Вот и сказочки конец, а кто сочинил её – молодец!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43" y="4445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64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Другая 5">
      <a:dk1>
        <a:srgbClr val="6622A5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C9A3EC"/>
      </a:accent6>
      <a:hlink>
        <a:srgbClr val="3085ED"/>
      </a:hlink>
      <a:folHlink>
        <a:srgbClr val="C9A3EC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45</TotalTime>
  <Words>552</Words>
  <Application>Microsoft Office PowerPoint</Application>
  <PresentationFormat>Широкоэкранный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Corbel</vt:lpstr>
      <vt:lpstr>Параллакс</vt:lpstr>
      <vt:lpstr>Весёлая математика Сюжетная аппликация из геометрических фигур, выполненная детьми подготовительной группы № 6 «Радуга» детского сада № 322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Весёлая математика Сюжетная аппликация из геометрических фигур, выполненная детьми подготовительной группы № 6 «Радуга» детского сада № 322 </dc:title>
  <dc:creator>Елизавета</dc:creator>
  <cp:lastModifiedBy>Елизавета</cp:lastModifiedBy>
  <cp:revision>12</cp:revision>
  <dcterms:created xsi:type="dcterms:W3CDTF">2015-11-21T07:22:02Z</dcterms:created>
  <dcterms:modified xsi:type="dcterms:W3CDTF">2015-12-03T14:58:27Z</dcterms:modified>
</cp:coreProperties>
</file>