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1.bwallpapers.com/wallpapers/2014/03/04/pink-colour-desktop-background_112036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120214" y="247047"/>
            <a:ext cx="93844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муниципальное автономное дошкольное 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«Детский сад общеразвивающего вида №7» муниципального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«Лениногорский муниципальный район» Республики Татарстан.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636912"/>
            <a:ext cx="5616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Открытый показ кружковой деятельности «Волшебная бумага»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877272"/>
            <a:ext cx="341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135313" algn="l"/>
              </a:tabLst>
            </a:pPr>
            <a:r>
              <a:rPr lang="ru-RU" sz="1400" dirty="0" smtClean="0">
                <a:latin typeface="Monotype Corsiva" pitchFamily="66" charset="0"/>
              </a:rPr>
              <a:t>             Подготовила: Мельникова О.С.</a:t>
            </a:r>
          </a:p>
          <a:p>
            <a:pPr algn="r"/>
            <a:r>
              <a:rPr lang="ru-RU" sz="1400" dirty="0" smtClean="0">
                <a:latin typeface="Monotype Corsiva" pitchFamily="66" charset="0"/>
              </a:rPr>
              <a:t>воспитатель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телефон фото\DSC_0010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телефон фото\DSC_0013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телефон фото\DSC_0019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телефон фото\DSC_0020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телефон фото\DSC_0039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телефон фото\DSC_003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МАДОУ Детский сад 7</cp:lastModifiedBy>
  <cp:revision>7</cp:revision>
  <dcterms:created xsi:type="dcterms:W3CDTF">2015-11-25T19:38:01Z</dcterms:created>
  <dcterms:modified xsi:type="dcterms:W3CDTF">2015-11-26T07:18:40Z</dcterms:modified>
</cp:coreProperties>
</file>