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E93D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1BE93D"/>
            </a:gs>
            <a:gs pos="50000">
              <a:srgbClr val="9CB86E"/>
            </a:gs>
            <a:gs pos="100000">
              <a:srgbClr val="00B050">
                <a:alpha val="67000"/>
              </a:srgbClr>
            </a:gs>
            <a:gs pos="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F066E-7AC8-4585-AF9C-D33EFB22886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386393-618F-4E44-ACCC-1748DFCD98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_000\Pictures\картинки\7894075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284984"/>
            <a:ext cx="2304256" cy="16127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идет весна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2952328" cy="9205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Открытое  занятие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Подготовила: Шушлебина Елена Валерьевна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8" name="Picture 6" descr="vesnakartinki 206x300 Весна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176464" cy="4941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4280" name="Picture 8" descr="vesnakartinki2 206x300 Весна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84784"/>
            <a:ext cx="4248472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1560" y="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не приходит сразу, почему так медленно изменяется природа?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 незаметно, чтобы зима ее не прогнала со двора! Ведь Зима не сразу пускает весну, метет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метелями, засыпает ее снегом.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vesnakartinki3 198x300 Весна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3168352" cy="45299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5300" name="Picture 4" descr="vesnakartinki4 197x300 Весна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3642944" cy="4524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26277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Зима недаром злится,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Прошла ее пора -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Весна в окно стучится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гонит со двора.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все засуетилось,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 нудит Зиму вон -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жаворонки в небе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Уж подняли трезвон.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Зима еще хлопочет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на Весну ворчит.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 ей в глаза хохочет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пуще лишь шумит…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Взбесилась ведьма злая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И, снегу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захватя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Пустила, убегая,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прекрасное дитя…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Весне и горя мало: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Умылася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снегу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лишь румяней стала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Наперекор врагу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3995936" cy="558924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чем мы можем сказать «весеннее»? (Весеннее облако, весеннее солнце, весеннее настроение, весеннее небо, весеннее утро).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чем говорят «весенний»? ( весенний дождь, весенний ручеек, весенний вечер, весенний лес, весенний парк).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 чем мы говорим «весенняя»? (весенняя погода, весенняя капель, весенняя проталинка, весенняя речка)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Догадайся, что я загадала: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Весенний журчащий – это речка или ручеек? Как ты догадался? (О речке мы бы сказали «весенняя журчащая»).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Весеннее радостное – это утро или вечер? Откуда ты узнал?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Весенние красивые – это тюльпаны или лес? Почему ты так решил?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Весенняя первая – это проталинка или подснежник? Как ты догадался?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vesnakartinki6 207x300 Весна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3086262" cy="44728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6324" name="Picture 4" descr="vesnakartinki7 197x300 Весна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20887"/>
            <a:ext cx="2915816" cy="398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900igr.net/datas/okruzhajuschij-mir/Zdravstvuj-vesna/0006-006-Priznaki-vesn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xfrm>
            <a:off x="0" y="0"/>
            <a:ext cx="9144000" cy="700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listofimages.com/wallpapers/2012/06/flower-snowdrops-galanthus-spring-snow-nature-400x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211960" cy="526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44999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Из-под снега расцветает, раньше всех весну встречает.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0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 чём можно так сказать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Звонкий, весёлый, звенящий, журчащий … (ручей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Высокое, чистое, голубое, ясное … (небо) Длинная, тонкая, ледяная … (сосулька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Яркое, весеннее, ласковое, тёплое … (солнце) Красивый, хрупкий, нежный, первый … (подснежник).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8372" name="Picture 4" descr="http://img0.liveinternet.ru/images/attach/c/3/76/941/76941174_0_bd9a_2986ee3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80928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http://www.artkolor.org/images/pavlenko/p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2574" y="0"/>
            <a:ext cx="4633782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067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Ой, беда! Ой, беда! Тает снег, кругом вода. Не наденешь валенки, На снегу… (проталинки)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8" descr="vesnakartinki2 206x300 Весна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4248472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01.chitalnya.ru/upload2/658/319224255625158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751" y="620688"/>
            <a:ext cx="5286249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88640"/>
            <a:ext cx="37829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голубенькой рубашке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Бежит по дну овражка.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(ручеек)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Picture 5" descr="http://im6-tub-ru.yandex.net/i?id=112405888-3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7600"/>
            <a:ext cx="5088565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kaizergroup.ru/upload/images/8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63688" y="548680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Солнце радостно смеётся, Звон капели раздаётся. Ручейки звенят, бегут. Птицы весело поют. Шагает по земле весна, В гости к нам она пришла. - Солнце дарит всем улыбку и тепло своих лучей. Маленькое солнышко возьми дружок скорей.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209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К нам идет весна</vt:lpstr>
      <vt:lpstr>   </vt:lpstr>
      <vt:lpstr>Слайд 3</vt:lpstr>
      <vt:lpstr>    О чем мы можем сказать «весеннее»? (Весеннее облако, весеннее солнце, весеннее настроение, весеннее небо, весеннее утро). О чем говорят «весенний»? ( весенний дождь, весенний ручеек, весенний вечер, весенний лес, весенний парк). А о чем мы говорим «весенняя»? (весенняя погода, весенняя капель, весенняя проталинка, весенняя речка) Догадайся, что я загадала: Весенний журчащий – это речка или ручеек? Как ты догадался? (О речке мы бы сказали «весенняя журчащая»). Весеннее радостное – это утро или вечер? Откуда ты узнал? Весенние красивые – это тюльпаны или лес? Почему ты так решил? Весенняя первая – это проталинка или подснежник? Как ты догадался?   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колобка</dc:title>
  <dc:creator>elena_000</dc:creator>
  <cp:lastModifiedBy>elena_000</cp:lastModifiedBy>
  <cp:revision>18</cp:revision>
  <dcterms:created xsi:type="dcterms:W3CDTF">2014-04-26T13:54:17Z</dcterms:created>
  <dcterms:modified xsi:type="dcterms:W3CDTF">2014-05-14T16:36:25Z</dcterms:modified>
</cp:coreProperties>
</file>