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01109151500_1827222_640p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2643188" y="620713"/>
            <a:ext cx="41433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971550" y="1408113"/>
            <a:ext cx="44640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Загадка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Вперевалку зверь идет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По малину и по мед.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Любит сладкое он очень.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А когда приходит осень,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Лезет в яму до весны,</a:t>
            </a: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Где он спит и видит сны. </a:t>
            </a:r>
          </a:p>
          <a:p>
            <a:endParaRPr lang="ru-RU" sz="2800" i="1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2800" i="1">
                <a:solidFill>
                  <a:schemeClr val="bg1"/>
                </a:solidFill>
                <a:latin typeface="Times New Roman" pitchFamily="18" charset="0"/>
              </a:rPr>
              <a:t>Ответ: Медведь</a:t>
            </a:r>
          </a:p>
          <a:p>
            <a:endParaRPr lang="ru-RU" sz="2800" i="1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4102" name="Picture 3" descr="C:\Documents and Settings\Динара\Мои документы\Мои рисунки\о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52ceb2305e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928802"/>
            <a:ext cx="2490787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14"/>
          <p:cNvSpPr txBox="1">
            <a:spLocks noChangeArrowheads="1"/>
          </p:cNvSpPr>
          <p:nvPr/>
        </p:nvSpPr>
        <p:spPr bwMode="auto">
          <a:xfrm>
            <a:off x="3400425" y="908050"/>
            <a:ext cx="2730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800" i="1" dirty="0">
                <a:solidFill>
                  <a:schemeClr val="bg1"/>
                </a:solidFill>
              </a:rPr>
              <a:t>Знаете ли вы?</a:t>
            </a:r>
          </a:p>
        </p:txBody>
      </p:sp>
      <p:sp>
        <p:nvSpPr>
          <p:cNvPr id="4105" name="Text Box 15"/>
          <p:cNvSpPr txBox="1">
            <a:spLocks noChangeArrowheads="1"/>
          </p:cNvSpPr>
          <p:nvPr/>
        </p:nvSpPr>
        <p:spPr bwMode="auto">
          <a:xfrm>
            <a:off x="857224" y="1714488"/>
            <a:ext cx="47529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ru-RU" sz="2400" i="1" dirty="0">
                <a:solidFill>
                  <a:schemeClr val="bg1"/>
                </a:solidFill>
              </a:rPr>
              <a:t>Медведь – представитель крупных млекопитающих, обитающих в лесах нашей страны.</a:t>
            </a:r>
          </a:p>
          <a:p>
            <a:pPr algn="l">
              <a:buFontTx/>
              <a:buChar char="•"/>
            </a:pPr>
            <a:r>
              <a:rPr lang="ru-RU" sz="2400" i="1" dirty="0">
                <a:solidFill>
                  <a:schemeClr val="bg1"/>
                </a:solidFill>
              </a:rPr>
              <a:t>Зимой медведь впадает в спячку. Прежде чем залечь, зверь путает следы.  </a:t>
            </a:r>
          </a:p>
          <a:p>
            <a:pPr algn="l">
              <a:buFontTx/>
              <a:buChar char="•"/>
            </a:pPr>
            <a:r>
              <a:rPr lang="ru-RU" sz="2400" i="1" dirty="0">
                <a:solidFill>
                  <a:schemeClr val="bg1"/>
                </a:solidFill>
              </a:rPr>
              <a:t>Медвежата у самок рождаются в берлоге во время зимнего чуткого сна, который обычно длится с ноября по апрель.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714488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3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План</a:t>
            </a:r>
            <a:endParaRPr lang="ru-RU" sz="13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8186766" cy="441167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4400" i="1" dirty="0" smtClean="0">
                <a:solidFill>
                  <a:srgbClr val="FFFF00"/>
                </a:solidFill>
              </a:rPr>
              <a:t>1. </a:t>
            </a:r>
            <a:r>
              <a:rPr lang="ru-RU" sz="4400" i="1" dirty="0">
                <a:solidFill>
                  <a:srgbClr val="FFFF00"/>
                </a:solidFill>
              </a:rPr>
              <a:t>Рождение медвежонка</a:t>
            </a:r>
            <a:r>
              <a:rPr lang="ru-RU" sz="4400" i="1" dirty="0" smtClean="0">
                <a:solidFill>
                  <a:srgbClr val="FFFF00"/>
                </a:solidFill>
              </a:rPr>
              <a:t>.</a:t>
            </a:r>
          </a:p>
          <a:p>
            <a:pPr lvl="0">
              <a:buNone/>
            </a:pPr>
            <a:endParaRPr lang="ru-RU" sz="4400" i="1" dirty="0">
              <a:solidFill>
                <a:srgbClr val="00B050"/>
              </a:solidFill>
            </a:endParaRPr>
          </a:p>
          <a:p>
            <a:pPr lvl="0"/>
            <a:r>
              <a:rPr lang="ru-RU" sz="4400" i="1" dirty="0" smtClean="0">
                <a:solidFill>
                  <a:srgbClr val="FFFF00"/>
                </a:solidFill>
              </a:rPr>
              <a:t>2. </a:t>
            </a:r>
            <a:r>
              <a:rPr lang="ru-RU" sz="4400" i="1" dirty="0">
                <a:solidFill>
                  <a:srgbClr val="FFFF00"/>
                </a:solidFill>
              </a:rPr>
              <a:t>Наступление весны</a:t>
            </a:r>
            <a:r>
              <a:rPr lang="ru-RU" sz="4400" i="1" dirty="0" smtClean="0">
                <a:solidFill>
                  <a:srgbClr val="FFFF00"/>
                </a:solidFill>
              </a:rPr>
              <a:t>.</a:t>
            </a:r>
          </a:p>
          <a:p>
            <a:pPr lvl="0"/>
            <a:endParaRPr lang="ru-RU" sz="4400" i="1" dirty="0">
              <a:solidFill>
                <a:srgbClr val="FFFF00"/>
              </a:solidFill>
            </a:endParaRPr>
          </a:p>
          <a:p>
            <a:pPr lvl="0"/>
            <a:r>
              <a:rPr lang="ru-RU" sz="4400" i="1" dirty="0" smtClean="0">
                <a:solidFill>
                  <a:srgbClr val="FFFF00"/>
                </a:solidFill>
              </a:rPr>
              <a:t>3. </a:t>
            </a:r>
            <a:r>
              <a:rPr lang="ru-RU" sz="4400" i="1" dirty="0">
                <a:solidFill>
                  <a:srgbClr val="FFFF00"/>
                </a:solidFill>
              </a:rPr>
              <a:t>В берлоге</a:t>
            </a:r>
            <a:r>
              <a:rPr lang="ru-RU" sz="4400" i="1" dirty="0" smtClean="0">
                <a:solidFill>
                  <a:srgbClr val="FFFF00"/>
                </a:solidFill>
              </a:rPr>
              <a:t>.</a:t>
            </a:r>
          </a:p>
          <a:p>
            <a:pPr lvl="0">
              <a:buNone/>
            </a:pPr>
            <a:endParaRPr lang="ru-RU" sz="4400" i="1" dirty="0">
              <a:solidFill>
                <a:srgbClr val="FFFF00"/>
              </a:solidFill>
            </a:endParaRPr>
          </a:p>
          <a:p>
            <a:pPr lvl="0"/>
            <a:r>
              <a:rPr lang="ru-RU" sz="4400" i="1" dirty="0" smtClean="0">
                <a:solidFill>
                  <a:srgbClr val="FFFF00"/>
                </a:solidFill>
              </a:rPr>
              <a:t>4.</a:t>
            </a:r>
            <a:r>
              <a:rPr lang="ru-RU" sz="4400" i="1" dirty="0">
                <a:solidFill>
                  <a:srgbClr val="FFFF00"/>
                </a:solidFill>
              </a:rPr>
              <a:t> На воле.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107</Words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План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Наташа</cp:lastModifiedBy>
  <cp:revision>2</cp:revision>
  <dcterms:modified xsi:type="dcterms:W3CDTF">2013-07-23T10:03:36Z</dcterms:modified>
</cp:coreProperties>
</file>