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3768F-63E6-45F8-849D-13C547998EA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2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691BB-42FF-4E20-987F-0A54BDD4D6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5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1B1CC-3537-43C9-BF03-B18849DB9B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7757F-83AF-4503-B899-B049178BC7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9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7990-6C40-470B-833B-FC11928320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1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887E3-ECEB-4A7A-B42D-3BC6086F1E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9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4863C-8051-485F-A87C-E476F95E0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9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6CFA-CFD4-4692-AB17-54D391C5981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6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5FEF-5204-4175-8954-CADEA29286F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9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0BDCA-879F-4BE6-969A-5DD67E79D8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1667-CE33-46DE-9894-7AB859A0335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2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477AB-B6CF-4BF4-BA02-C7829FE167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6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//images.yandex.ru/yandsearch?text=%D0%A1%D0%BE%D1%81%D0%BD%D0%B0-%D0%BA%D0%B0%D1%80%D1%82%D0%B8%D0%BD%D0%BA%D0%B8&amp;img_url=http://www.neizvestniy-geniy.ru/images/works/ico/2011/12/486640.jpg&amp;pos=0&amp;rpt=simage&amp;lr=47&amp;noreas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images.yandex.ru/yandsearch?text=%D0%94%D1%83%D0%B1-%D0%BA%D0%B0%D1%80%D1%82%D0%B8%D0%BD%D0%BA%D0%B0&amp;img_url=http://www.artcontext.info/images/stories/user/levitan_peyzaj/peyzaji-levitana-012.jpg&amp;pos=1&amp;rpt=simage&amp;lr=47&amp;noreask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//images.yandex.ru/yandsearch?text=%D0%91%D0%B5%D1%80%D0%B5%D0%B7%D0%B0-%20%D0%BA%D0%B0%D1%80%D1%82%D0%B8%D0%BD%D0%BA%D0%B8&amp;img_url=http://www.dogabotanik.com/UserFiles/Image/AKADEMIK/tibbi/betula_pendula.jpg&amp;pos=0&amp;rpt=simage&amp;lr=47&amp;noreas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Запись слов и предложений под диктовку.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4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Допишите буквы.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 smtClean="0"/>
              <a:t>       </a:t>
            </a:r>
            <a:r>
              <a:rPr lang="ru-RU" sz="5400" b="1" dirty="0" err="1" smtClean="0"/>
              <a:t>Двер</a:t>
            </a:r>
            <a:r>
              <a:rPr lang="ru-RU" sz="5400" b="1" dirty="0" smtClean="0"/>
              <a:t>…,       кома…, …лён,     бара…,   …</a:t>
            </a:r>
            <a:r>
              <a:rPr lang="ru-RU" sz="5400" b="1" dirty="0" err="1" smtClean="0"/>
              <a:t>тка</a:t>
            </a:r>
            <a:r>
              <a:rPr lang="ru-RU" sz="5400" b="1" dirty="0" smtClean="0"/>
              <a:t>,       …сень.</a:t>
            </a:r>
            <a:endParaRPr lang="ru-RU" sz="5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4208" y="4293096"/>
            <a:ext cx="2022668" cy="193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Вставьте буквы, обозначающие согласные звуки, и прочитайте слова.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755554"/>
              </p:ext>
            </p:extLst>
          </p:nvPr>
        </p:nvGraphicFramePr>
        <p:xfrm>
          <a:off x="827584" y="2996952"/>
          <a:ext cx="7139136" cy="3226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856"/>
                <a:gridCol w="1189856"/>
                <a:gridCol w="1189856"/>
                <a:gridCol w="1189856"/>
                <a:gridCol w="1189856"/>
                <a:gridCol w="1189856"/>
              </a:tblGrid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У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Б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О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И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О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5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Е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Ё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 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http://im0-tub-ru.yandex.net/i?id=271845922-45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776" y="2163155"/>
            <a:ext cx="1386145" cy="1512168"/>
          </a:xfrm>
          <a:prstGeom prst="rect">
            <a:avLst/>
          </a:prstGeom>
          <a:noFill/>
        </p:spPr>
      </p:pic>
      <p:pic>
        <p:nvPicPr>
          <p:cNvPr id="6" name="Picture 5" descr="http://im0-tub-ru.yandex.net/i?id=486073313-13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700808"/>
            <a:ext cx="1152127" cy="1428750"/>
          </a:xfrm>
          <a:prstGeom prst="rect">
            <a:avLst/>
          </a:prstGeom>
          <a:noFill/>
        </p:spPr>
      </p:pic>
      <p:pic>
        <p:nvPicPr>
          <p:cNvPr id="7" name="Picture 3" descr="http://im0-tub-ru.yandex.net/i?id=374528797-53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6280" y="2204864"/>
            <a:ext cx="1371600" cy="142875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018" y="3789040"/>
            <a:ext cx="1137660" cy="151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2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Цветы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030757"/>
              </p:ext>
            </p:extLst>
          </p:nvPr>
        </p:nvGraphicFramePr>
        <p:xfrm>
          <a:off x="827584" y="2996952"/>
          <a:ext cx="7488831" cy="3226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833"/>
                <a:gridCol w="1069833"/>
                <a:gridCol w="1069833"/>
                <a:gridCol w="1069833"/>
                <a:gridCol w="1069833"/>
                <a:gridCol w="1069833"/>
                <a:gridCol w="1069833"/>
              </a:tblGrid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О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Ы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806543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О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 </a:t>
                      </a:r>
                      <a:endParaRPr lang="ru-RU" sz="4400" b="1" dirty="0"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098814"/>
              </p:ext>
            </p:extLst>
          </p:nvPr>
        </p:nvGraphicFramePr>
        <p:xfrm>
          <a:off x="7380312" y="3789040"/>
          <a:ext cx="1211858" cy="13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1814513" imgH="2774950" progId="MS_ClipArt_Gallery.2">
                  <p:embed/>
                </p:oleObj>
              </mc:Choice>
              <mc:Fallback>
                <p:oleObj name="Clip" r:id="rId3" imgW="1814513" imgH="27749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789040"/>
                        <a:ext cx="1211858" cy="13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D:\Мои рисунки\Картинки\Ландыш  22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7644"/>
          <a:stretch/>
        </p:blipFill>
        <p:spPr bwMode="auto">
          <a:xfrm>
            <a:off x="3851920" y="1196752"/>
            <a:ext cx="1586091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Мои рисунки\растения\астра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" r="37652"/>
          <a:stretch/>
        </p:blipFill>
        <p:spPr bwMode="auto">
          <a:xfrm>
            <a:off x="1187624" y="692696"/>
            <a:ext cx="1700132" cy="2119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9" descr="3aa25f907fe8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0592">
            <a:off x="5207752" y="2221314"/>
            <a:ext cx="3143250" cy="11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6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Витя и Юра – друзья  они  помогают   друг  другу   мальчики  любят  играть  в  шашки.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70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      Собака жила в лесу.  Она пошла искать товарища. Собака встретила человека. Она осталась жить у него.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634253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37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рамка37</vt:lpstr>
      <vt:lpstr>Microsoft Clip Gallery</vt:lpstr>
      <vt:lpstr>Запись слов и предложений под диктовку.</vt:lpstr>
      <vt:lpstr>Допишите буквы.</vt:lpstr>
      <vt:lpstr>Вставьте буквы, обозначающие согласные звуки, и прочитайте слова.</vt:lpstr>
      <vt:lpstr>Цветы</vt:lpstr>
      <vt:lpstr>Презентация PowerPoint</vt:lpstr>
      <vt:lpstr>Собака.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слов и предложений под диктовку.</dc:title>
  <dc:creator>Пользователь</dc:creator>
  <cp:lastModifiedBy>Пользователь</cp:lastModifiedBy>
  <cp:revision>3</cp:revision>
  <dcterms:created xsi:type="dcterms:W3CDTF">2013-03-13T17:21:40Z</dcterms:created>
  <dcterms:modified xsi:type="dcterms:W3CDTF">2013-03-13T17:53:19Z</dcterms:modified>
</cp:coreProperties>
</file>