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38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658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6382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37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1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654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85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4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099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4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09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332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63868299_1284177602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732215"/>
            <a:ext cx="7786742" cy="58400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7358114" cy="7524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Площадь Столыпина, слева Мэрия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Площадь_Столып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642918"/>
            <a:ext cx="8143900" cy="54258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7358114" cy="7524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Храм «Утоли моя печали». Архитектор П. М. Зыбин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382px-Саратов_православный_храм_Утоли_моя_печал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714356"/>
            <a:ext cx="3357586" cy="52649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78632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Сара́тов</a:t>
            </a:r>
            <a:r>
              <a:rPr lang="ru-RU" dirty="0" smtClean="0">
                <a:solidFill>
                  <a:schemeClr val="tx1"/>
                </a:solidFill>
              </a:rPr>
              <a:t> — крупный город на юго-востоке европейской части России, административный, экономический и культурный центр Саратовской области, входящий в муниципальное образование «Город Саратов», имеющее статус городского округа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0_3479_8ad7a53f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714356"/>
            <a:ext cx="542928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643578"/>
            <a:ext cx="6400800" cy="8953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Саратовский государственный аграрный университет им. Н.И. Вавилова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Picture-11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671493"/>
            <a:ext cx="6215106" cy="49720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286388"/>
            <a:ext cx="7358114" cy="125253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Саратовский мост - железобетонный многопролетный, автомобильный мост через реку Волгу - соединяет города Саратов и Энгельс. Мост открыт в 1965 году - один из крупнейших мостов в Европе.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The_Bridge_through_the_Vol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714356"/>
            <a:ext cx="6096085" cy="4572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7358114" cy="7524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Театральная площадь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0_7e855_a4275b41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857232"/>
            <a:ext cx="6667547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7358114" cy="7524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Театр оперы и балета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f9494712e557bfd375ec6040198c26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7" y="785794"/>
            <a:ext cx="6750891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7358114" cy="7524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Государственный университет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S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83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7358114" cy="7524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Радищевский музей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795px-Радищевский_музей_лет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7" y="714356"/>
            <a:ext cx="7004496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Саратов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929330"/>
            <a:ext cx="7358114" cy="7524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Рынок, рыночная площадь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800px-Крытый_рынок._Сарат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7" y="714356"/>
            <a:ext cx="7827353" cy="52149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113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Саратов</vt:lpstr>
      <vt:lpstr>Саратов</vt:lpstr>
      <vt:lpstr>Саратов</vt:lpstr>
      <vt:lpstr>Саратов</vt:lpstr>
      <vt:lpstr>Саратов</vt:lpstr>
      <vt:lpstr>Саратов</vt:lpstr>
      <vt:lpstr>Саратов</vt:lpstr>
      <vt:lpstr>Саратов</vt:lpstr>
      <vt:lpstr>Саратов</vt:lpstr>
      <vt:lpstr>Саратов</vt:lpstr>
      <vt:lpstr>Саратов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XTreme.ws</cp:lastModifiedBy>
  <cp:revision>10</cp:revision>
  <dcterms:created xsi:type="dcterms:W3CDTF">2011-12-22T13:47:53Z</dcterms:created>
  <dcterms:modified xsi:type="dcterms:W3CDTF">2013-05-19T12:00:04Z</dcterms:modified>
</cp:coreProperties>
</file>