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8" r:id="rId2"/>
    <p:sldId id="294" r:id="rId3"/>
    <p:sldId id="295" r:id="rId4"/>
    <p:sldId id="296" r:id="rId5"/>
    <p:sldId id="293" r:id="rId6"/>
    <p:sldId id="256" r:id="rId7"/>
    <p:sldId id="257" r:id="rId8"/>
    <p:sldId id="261" r:id="rId9"/>
    <p:sldId id="258" r:id="rId10"/>
    <p:sldId id="264" r:id="rId11"/>
    <p:sldId id="259" r:id="rId12"/>
    <p:sldId id="260" r:id="rId13"/>
    <p:sldId id="266" r:id="rId14"/>
    <p:sldId id="262" r:id="rId15"/>
    <p:sldId id="263" r:id="rId16"/>
    <p:sldId id="265" r:id="rId17"/>
    <p:sldId id="267" r:id="rId18"/>
    <p:sldId id="297" r:id="rId19"/>
    <p:sldId id="291" r:id="rId20"/>
    <p:sldId id="292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5AD"/>
    <a:srgbClr val="FF0000"/>
    <a:srgbClr val="0078D2"/>
    <a:srgbClr val="00467A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726904-96EE-4F28-94FD-E327C5783251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9C23CD-5942-422D-8175-B83A2E0EA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2186D-67EE-4D14-8EED-6FF8CA0329A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94061C-2B11-4442-B45F-274A2AF0271E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E0A9-B355-47C8-8E1C-74D7D9041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DB40-33C5-402F-B541-2F01EF44B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294B-62F0-4C2F-9F08-464329043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01D4-2EF1-4022-B390-8D36BF01F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437A-38F7-427D-95FF-FA683D699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64CD-BB71-4B18-ADCA-523DFD890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CEFD-49DB-46AB-952B-BD1DD54D9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7668-AE34-4D45-B044-67C0E7F6F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417E-1D2E-486E-9D0C-F034E75C8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E616-A56E-48A0-8B61-F7791DC95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A348-D346-4495-96D5-F9928D24C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456C70-2432-46A8-9547-8F15B3455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96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7" r:id="rId9"/>
    <p:sldLayoutId id="2147483793" r:id="rId10"/>
    <p:sldLayoutId id="2147483794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8229600" cy="642938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2B25AD"/>
                </a:solidFill>
              </a:rPr>
              <a:t> </a:t>
            </a:r>
            <a:r>
              <a:rPr lang="ru-RU" sz="2800" b="1" dirty="0" smtClean="0">
                <a:solidFill>
                  <a:srgbClr val="2B25AD"/>
                </a:solidFill>
              </a:rPr>
              <a:t>Урок </a:t>
            </a:r>
            <a:r>
              <a:rPr lang="ru-RU" sz="2800" b="1" dirty="0" smtClean="0">
                <a:solidFill>
                  <a:srgbClr val="2B25AD"/>
                </a:solidFill>
              </a:rPr>
              <a:t>русского </a:t>
            </a:r>
            <a:r>
              <a:rPr lang="ru-RU" sz="2800" b="1" dirty="0" smtClean="0">
                <a:solidFill>
                  <a:srgbClr val="2B25AD"/>
                </a:solidFill>
              </a:rPr>
              <a:t>языка</a:t>
            </a:r>
            <a:endParaRPr lang="ru-RU" sz="2800" b="1" dirty="0" smtClean="0">
              <a:solidFill>
                <a:srgbClr val="2B25AD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28750" y="1340768"/>
            <a:ext cx="6815658" cy="387417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1100" b="1" dirty="0" smtClean="0">
              <a:solidFill>
                <a:srgbClr val="2B25AD"/>
              </a:solidFill>
              <a:latin typeface="Monotype Corsiva" pitchFamily="66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1100" b="1" dirty="0" smtClean="0">
                <a:solidFill>
                  <a:srgbClr val="2B25AD"/>
                </a:solidFill>
                <a:latin typeface="Monotype Corsiva" pitchFamily="66" charset="0"/>
              </a:rPr>
              <a:t>Тема</a:t>
            </a:r>
            <a:r>
              <a:rPr lang="ru-RU" sz="11100" b="1" dirty="0">
                <a:solidFill>
                  <a:srgbClr val="2B25AD"/>
                </a:solidFill>
                <a:latin typeface="Monotype Corsiva" pitchFamily="66" charset="0"/>
              </a:rPr>
              <a:t>: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8700" b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700" b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Повторение написания буквосочетаний  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, чу–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8700" b="1" i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700" b="1" i="1" dirty="0" err="1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8700" b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  в словах</a:t>
            </a:r>
            <a:r>
              <a:rPr lang="ru-RU" sz="8700" b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700" b="1" dirty="0" smtClean="0">
                <a:solidFill>
                  <a:srgbClr val="2B25AD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8700" b="1" dirty="0">
              <a:solidFill>
                <a:srgbClr val="2B25A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7600" b="1" dirty="0">
              <a:solidFill>
                <a:srgbClr val="2B25AD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404813"/>
            <a:ext cx="6624638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620713"/>
            <a:ext cx="6697663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33375"/>
            <a:ext cx="6769100" cy="612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8913"/>
            <a:ext cx="7618412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33375"/>
            <a:ext cx="6769100" cy="620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8064500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0350"/>
            <a:ext cx="67691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5"/>
          <p:cNvSpPr>
            <a:spLocks noChangeShapeType="1"/>
          </p:cNvSpPr>
          <p:nvPr/>
        </p:nvSpPr>
        <p:spPr bwMode="auto">
          <a:xfrm>
            <a:off x="6945313" y="31321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2259013" y="50053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6945313" y="31321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>
            <a:off x="6945313" y="31321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76375" y="4868863"/>
            <a:ext cx="113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ежи</a:t>
            </a: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5724525" y="4221163"/>
            <a:ext cx="147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ножи</a:t>
            </a: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5651500" y="2205038"/>
            <a:ext cx="216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машина</a:t>
            </a:r>
          </a:p>
        </p:txBody>
      </p: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1403350" y="4076700"/>
            <a:ext cx="224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белочка</a:t>
            </a:r>
          </a:p>
        </p:txBody>
      </p:sp>
      <p:sp>
        <p:nvSpPr>
          <p:cNvPr id="27658" name="Text Box 15"/>
          <p:cNvSpPr txBox="1">
            <a:spLocks noChangeArrowheads="1"/>
          </p:cNvSpPr>
          <p:nvPr/>
        </p:nvSpPr>
        <p:spPr bwMode="auto">
          <a:xfrm>
            <a:off x="1331913" y="3213100"/>
            <a:ext cx="1911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шишки</a:t>
            </a:r>
          </a:p>
        </p:txBody>
      </p:sp>
      <p:sp>
        <p:nvSpPr>
          <p:cNvPr id="27659" name="Text Box 16"/>
          <p:cNvSpPr txBox="1">
            <a:spLocks noChangeArrowheads="1"/>
          </p:cNvSpPr>
          <p:nvPr/>
        </p:nvSpPr>
        <p:spPr bwMode="auto">
          <a:xfrm>
            <a:off x="1187450" y="2349500"/>
            <a:ext cx="171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 </a:t>
            </a:r>
            <a:r>
              <a:rPr lang="ru-RU" sz="4000" b="1"/>
              <a:t>щука</a:t>
            </a:r>
            <a:r>
              <a:rPr lang="ru-RU" sz="4000"/>
              <a:t> </a:t>
            </a:r>
          </a:p>
        </p:txBody>
      </p:sp>
      <p:sp>
        <p:nvSpPr>
          <p:cNvPr id="27660" name="Text Box 17"/>
          <p:cNvSpPr txBox="1">
            <a:spLocks noChangeArrowheads="1"/>
          </p:cNvSpPr>
          <p:nvPr/>
        </p:nvSpPr>
        <p:spPr bwMode="auto">
          <a:xfrm>
            <a:off x="1258888" y="620713"/>
            <a:ext cx="2587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/>
              <a:t>ландыши</a:t>
            </a:r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>
            <a:off x="5651500" y="1412875"/>
            <a:ext cx="1608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ручка</a:t>
            </a:r>
          </a:p>
        </p:txBody>
      </p:sp>
      <p:sp>
        <p:nvSpPr>
          <p:cNvPr id="27662" name="Text Box 19"/>
          <p:cNvSpPr txBox="1">
            <a:spLocks noChangeArrowheads="1"/>
          </p:cNvSpPr>
          <p:nvPr/>
        </p:nvSpPr>
        <p:spPr bwMode="auto">
          <a:xfrm>
            <a:off x="5651500" y="549275"/>
            <a:ext cx="135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очки</a:t>
            </a:r>
          </a:p>
        </p:txBody>
      </p: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1258888" y="1412875"/>
            <a:ext cx="1730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мыши</a:t>
            </a:r>
          </a:p>
        </p:txBody>
      </p:sp>
      <p:sp>
        <p:nvSpPr>
          <p:cNvPr id="27664" name="Text Box 21"/>
          <p:cNvSpPr txBox="1">
            <a:spLocks noChangeArrowheads="1"/>
          </p:cNvSpPr>
          <p:nvPr/>
        </p:nvSpPr>
        <p:spPr bwMode="auto">
          <a:xfrm>
            <a:off x="5651500" y="3213100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чайник</a:t>
            </a:r>
            <a:r>
              <a:rPr lang="ru-RU" sz="4000"/>
              <a:t> </a:t>
            </a:r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2987675" y="1268413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23"/>
          <p:cNvSpPr>
            <a:spLocks noChangeShapeType="1"/>
          </p:cNvSpPr>
          <p:nvPr/>
        </p:nvSpPr>
        <p:spPr bwMode="auto">
          <a:xfrm>
            <a:off x="2195513" y="206057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24"/>
          <p:cNvSpPr>
            <a:spLocks noChangeShapeType="1"/>
          </p:cNvSpPr>
          <p:nvPr/>
        </p:nvSpPr>
        <p:spPr bwMode="auto">
          <a:xfrm>
            <a:off x="1403350" y="299720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1403350" y="3860800"/>
            <a:ext cx="7921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2700338" y="4724400"/>
            <a:ext cx="576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1763713" y="5516563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6084888" y="1196975"/>
            <a:ext cx="5032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6372225" y="206057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>
            <a:off x="5724525" y="3860800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6372225" y="4868863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>
            <a:off x="6443663" y="2852738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0224" y="642918"/>
            <a:ext cx="8002215" cy="408222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Чаще, душистые, цветут, в, ландыши </a:t>
            </a:r>
            <a:b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>
          <a:xfrm>
            <a:off x="530225" y="1340768"/>
            <a:ext cx="7772400" cy="2874045"/>
          </a:xfrm>
        </p:spPr>
        <p:txBody>
          <a:bodyPr/>
          <a:lstStyle/>
          <a:p>
            <a:r>
              <a:rPr lang="ru-RU" sz="5400" dirty="0" smtClean="0">
                <a:latin typeface="Monotype Corsiva" pitchFamily="66" charset="0"/>
              </a:rPr>
              <a:t>В 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ча</a:t>
            </a:r>
            <a:r>
              <a:rPr lang="ru-RU" sz="5400" dirty="0" smtClean="0">
                <a:latin typeface="Monotype Corsiva" pitchFamily="66" charset="0"/>
              </a:rPr>
              <a:t>ще цветут ду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ши</a:t>
            </a:r>
            <a:r>
              <a:rPr lang="ru-RU" sz="5400" dirty="0" smtClean="0">
                <a:latin typeface="Monotype Corsiva" pitchFamily="66" charset="0"/>
              </a:rPr>
              <a:t>стые ланды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ши</a:t>
            </a:r>
            <a:r>
              <a:rPr lang="ru-RU" sz="5400" dirty="0" smtClean="0">
                <a:latin typeface="Monotype Corsiva" pitchFamily="66" charset="0"/>
              </a:rPr>
              <a:t>. </a:t>
            </a:r>
          </a:p>
          <a:p>
            <a:endParaRPr lang="ru-RU" sz="5400" dirty="0" smtClean="0"/>
          </a:p>
        </p:txBody>
      </p:sp>
      <p:pic>
        <p:nvPicPr>
          <p:cNvPr id="28676" name="Picture 2" descr="C:\Documents and Settings\Аня\Рабочий стол\Е.Н\86de40acd8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3714750"/>
            <a:ext cx="39655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C:\Documents and Settings\Аня\Рабочий стол\Е.Н\parovozik_iz_romashkova_0-03-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732213"/>
            <a:ext cx="392906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i="1" dirty="0">
                <a:latin typeface="Bookman Old Style" pitchFamily="18" charset="0"/>
              </a:rPr>
              <a:t>Ж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>
                <a:latin typeface="Bookman Old Style" pitchFamily="18" charset="0"/>
              </a:rPr>
              <a:t>, Ш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>
                <a:latin typeface="Bookman Old Style" pitchFamily="18" charset="0"/>
              </a:rPr>
              <a:t> пиши с </a:t>
            </a:r>
          </a:p>
          <a:p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91439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i="1" dirty="0">
                <a:latin typeface="Bookman Old Style" pitchFamily="18" charset="0"/>
              </a:rPr>
              <a:t>буквой 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.</a:t>
            </a: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r>
              <a:rPr lang="ru-RU" sz="6600" i="1" dirty="0" smtClean="0">
                <a:solidFill>
                  <a:srgbClr val="0070C0"/>
                </a:solidFill>
                <a:latin typeface="Bookman Old Style" pitchFamily="18" charset="0"/>
              </a:rPr>
              <a:t>ш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шка      сне</a:t>
            </a:r>
            <a:r>
              <a:rPr lang="ru-RU" sz="6600" i="1" dirty="0" smtClean="0">
                <a:solidFill>
                  <a:srgbClr val="0070C0"/>
                </a:solidFill>
                <a:latin typeface="Bookman Old Style" pitchFamily="18" charset="0"/>
              </a:rPr>
              <a:t>ж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6600" i="1" dirty="0" smtClean="0">
                <a:latin typeface="Bookman Old Style" pitchFamily="18" charset="0"/>
              </a:rPr>
              <a:t>нки</a:t>
            </a: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pPr algn="ctr"/>
            <a:endParaRPr lang="ru-RU" sz="6600" i="1" dirty="0" smtClean="0">
              <a:latin typeface="Bookman Old Style" pitchFamily="18" charset="0"/>
            </a:endParaRPr>
          </a:p>
          <a:p>
            <a:pPr algn="ctr"/>
            <a:endParaRPr lang="ru-RU" sz="66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-41544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5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сочетаниях </a:t>
            </a:r>
            <a:r>
              <a:rPr lang="ru-RU" sz="5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жи-ши</a:t>
            </a:r>
            <a:endParaRPr lang="ru-RU" sz="5400" i="1" dirty="0"/>
          </a:p>
          <a:p>
            <a:pPr algn="ctr" eaLnBrk="0" hangingPunct="0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Только букву </a:t>
            </a: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 пиши!</a:t>
            </a:r>
            <a:endParaRPr lang="ru-RU" sz="5400" i="1" dirty="0"/>
          </a:p>
          <a:p>
            <a:pPr algn="ctr" eaLnBrk="0" hangingPunct="0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В сочетаниях </a:t>
            </a:r>
            <a:r>
              <a:rPr lang="ru-RU" sz="5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ча-ща</a:t>
            </a:r>
            <a:endParaRPr lang="ru-RU" sz="5400" i="1" dirty="0"/>
          </a:p>
          <a:p>
            <a:pPr algn="ctr" eaLnBrk="0" hangingPunct="0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Пишем только букву </a:t>
            </a: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endParaRPr lang="ru-RU" sz="5400" i="1" dirty="0"/>
          </a:p>
          <a:p>
            <a:pPr algn="ctr" eaLnBrk="0" hangingPunct="0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В сочетаниях </a:t>
            </a:r>
            <a:r>
              <a:rPr lang="ru-RU" sz="5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чу-щу</a:t>
            </a:r>
            <a:endParaRPr lang="ru-RU" sz="5400" i="1" dirty="0"/>
          </a:p>
          <a:p>
            <a:pPr algn="ctr" eaLnBrk="0" hangingPunct="0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Пишут только букву </a:t>
            </a: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у.</a:t>
            </a:r>
            <a:endParaRPr lang="ru-RU" sz="5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chemeClr val="accent6">
                    <a:lumMod val="75000"/>
                  </a:schemeClr>
                </a:solidFill>
              </a:rPr>
              <a:t>Молодцы!</a:t>
            </a:r>
          </a:p>
        </p:txBody>
      </p:sp>
      <p:pic>
        <p:nvPicPr>
          <p:cNvPr id="32771" name="Picture 4" descr="D:\ИРИНА\File04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133600"/>
            <a:ext cx="37719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9" descr="772491657bb39abe9b27944d28566ced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2565400"/>
            <a:ext cx="27860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1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>
                <a:latin typeface="Bookman Old Style" pitchFamily="18" charset="0"/>
              </a:rPr>
              <a:t>, </a:t>
            </a:r>
            <a:r>
              <a:rPr lang="ru-RU" sz="6600" i="1" dirty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>
                <a:latin typeface="Bookman Old Style" pitchFamily="18" charset="0"/>
              </a:rPr>
              <a:t> пиши с </a:t>
            </a:r>
          </a:p>
          <a:p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2152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>
                <a:latin typeface="Bookman Old Style" pitchFamily="18" charset="0"/>
              </a:rPr>
              <a:t>б</a:t>
            </a:r>
            <a:r>
              <a:rPr lang="ru-RU" sz="6600" i="1" dirty="0" smtClean="0">
                <a:latin typeface="Bookman Old Style" pitchFamily="18" charset="0"/>
              </a:rPr>
              <a:t>уквой 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</a:p>
          <a:p>
            <a:endParaRPr lang="ru-RU" sz="6600" i="1" dirty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6600" i="1" dirty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 smtClean="0">
                <a:latin typeface="Bookman Old Style" pitchFamily="18" charset="0"/>
              </a:rPr>
              <a:t>й    </a:t>
            </a:r>
            <a:r>
              <a:rPr lang="ru-RU" sz="6600" i="1" dirty="0" smtClean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600" i="1" dirty="0" smtClean="0">
                <a:latin typeface="Bookman Old Style" pitchFamily="18" charset="0"/>
              </a:rPr>
              <a:t>вель</a:t>
            </a:r>
            <a:endParaRPr lang="ru-RU" sz="66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5724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600" i="1" dirty="0">
                <a:latin typeface="Bookman Old Style" pitchFamily="18" charset="0"/>
              </a:rPr>
              <a:t>, </a:t>
            </a:r>
            <a:r>
              <a:rPr lang="ru-RU" sz="6600" i="1" dirty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600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600" i="1" dirty="0">
                <a:latin typeface="Bookman Old Style" pitchFamily="18" charset="0"/>
              </a:rPr>
              <a:t> пиши 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2285992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>
                <a:latin typeface="Bookman Old Style" pitchFamily="18" charset="0"/>
              </a:rPr>
              <a:t>б</a:t>
            </a:r>
            <a:r>
              <a:rPr lang="ru-RU" sz="6000" i="1" dirty="0" smtClean="0">
                <a:latin typeface="Bookman Old Style" pitchFamily="18" charset="0"/>
              </a:rPr>
              <a:t>уквой </a:t>
            </a: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</a:p>
          <a:p>
            <a:pPr algn="ctr"/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6000" i="1" dirty="0" smtClean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000" i="1" dirty="0" smtClean="0">
                <a:latin typeface="Bookman Old Style" pitchFamily="18" charset="0"/>
              </a:rPr>
              <a:t>до</a:t>
            </a:r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     </a:t>
            </a:r>
            <a:r>
              <a:rPr lang="ru-RU" sz="6000" i="1" dirty="0" smtClean="0">
                <a:solidFill>
                  <a:srgbClr val="00B050"/>
                </a:solidFill>
                <a:latin typeface="Bookman Old Style" pitchFamily="18" charset="0"/>
              </a:rPr>
              <a:t>щ</a:t>
            </a:r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6000" i="1" dirty="0" smtClean="0">
                <a:latin typeface="Bookman Old Style" pitchFamily="18" charset="0"/>
              </a:rPr>
              <a:t>ка</a:t>
            </a:r>
            <a:endParaRPr lang="ru-RU" sz="60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928670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>
                <a:latin typeface="Bookman Old Style" pitchFamily="18" charset="0"/>
              </a:rPr>
              <a:t>Буквосочетания </a:t>
            </a:r>
            <a:r>
              <a:rPr lang="ru-RU" sz="5400" b="1" i="1" dirty="0" err="1">
                <a:latin typeface="Bookman Old Style" pitchFamily="18" charset="0"/>
              </a:rPr>
              <a:t>чн</a:t>
            </a:r>
            <a:r>
              <a:rPr lang="ru-RU" sz="5400" i="1" dirty="0">
                <a:latin typeface="Bookman Old Style" pitchFamily="18" charset="0"/>
              </a:rPr>
              <a:t>, </a:t>
            </a:r>
            <a:r>
              <a:rPr lang="ru-RU" sz="5400" b="1" i="1" dirty="0" err="1">
                <a:latin typeface="Bookman Old Style" pitchFamily="18" charset="0"/>
              </a:rPr>
              <a:t>чк</a:t>
            </a:r>
            <a:r>
              <a:rPr lang="ru-RU" sz="5400" b="1" i="1" dirty="0">
                <a:latin typeface="Bookman Old Style" pitchFamily="18" charset="0"/>
              </a:rPr>
              <a:t> </a:t>
            </a:r>
            <a:r>
              <a:rPr lang="ru-RU" sz="5400" i="1" dirty="0">
                <a:latin typeface="Bookman Old Style" pitchFamily="18" charset="0"/>
              </a:rPr>
              <a:t>- пишутся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3071810"/>
            <a:ext cx="67072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solidFill>
                  <a:srgbClr val="FF0000"/>
                </a:solidFill>
                <a:latin typeface="Bookman Old Style" pitchFamily="18" charset="0"/>
              </a:rPr>
              <a:t>б</a:t>
            </a:r>
            <a:r>
              <a:rPr lang="ru-RU" sz="5400" i="1" dirty="0" smtClean="0">
                <a:solidFill>
                  <a:srgbClr val="FF0000"/>
                </a:solidFill>
                <a:latin typeface="Bookman Old Style" pitchFamily="18" charset="0"/>
              </a:rPr>
              <a:t>ез мягкого знака</a:t>
            </a:r>
          </a:p>
          <a:p>
            <a:endParaRPr lang="ru-RU" sz="5400" i="1" dirty="0">
              <a:latin typeface="Bookman Old Style" pitchFamily="18" charset="0"/>
            </a:endParaRPr>
          </a:p>
          <a:p>
            <a:r>
              <a:rPr lang="ru-RU" sz="5400" i="1" dirty="0">
                <a:latin typeface="Bookman Old Style" pitchFamily="18" charset="0"/>
              </a:rPr>
              <a:t>р</a:t>
            </a:r>
            <a:r>
              <a:rPr lang="ru-RU" sz="5400" i="1" dirty="0" smtClean="0">
                <a:latin typeface="Bookman Old Style" pitchFamily="18" charset="0"/>
              </a:rPr>
              <a:t>е</a:t>
            </a:r>
            <a:r>
              <a:rPr lang="ru-RU" sz="5400" i="1" dirty="0" smtClean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5400" i="1" dirty="0" smtClean="0">
                <a:latin typeface="Bookman Old Style" pitchFamily="18" charset="0"/>
              </a:rPr>
              <a:t>ка         ре</a:t>
            </a:r>
            <a:r>
              <a:rPr lang="ru-RU" sz="5400" i="1" dirty="0" smtClean="0">
                <a:solidFill>
                  <a:srgbClr val="00B050"/>
                </a:solidFill>
                <a:latin typeface="Bookman Old Style" pitchFamily="18" charset="0"/>
              </a:rPr>
              <a:t>ч</a:t>
            </a:r>
            <a:r>
              <a:rPr lang="ru-RU" sz="5400" i="1" dirty="0" smtClean="0">
                <a:latin typeface="Bookman Old Style" pitchFamily="18" charset="0"/>
              </a:rPr>
              <a:t>ной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440213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1075"/>
            <a:ext cx="39274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0350"/>
            <a:ext cx="655320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04813"/>
            <a:ext cx="7056438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33375"/>
            <a:ext cx="48244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482</TotalTime>
  <Words>116</Words>
  <Application>Microsoft Office PowerPoint</Application>
  <PresentationFormat>Экран (4:3)</PresentationFormat>
  <Paragraphs>45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Урок русского языка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Молодцы!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Work</cp:lastModifiedBy>
  <cp:revision>38</cp:revision>
  <dcterms:created xsi:type="dcterms:W3CDTF">2008-05-10T15:36:56Z</dcterms:created>
  <dcterms:modified xsi:type="dcterms:W3CDTF">2013-04-22T19:56:06Z</dcterms:modified>
</cp:coreProperties>
</file>