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93" r:id="rId3"/>
    <p:sldId id="314" r:id="rId4"/>
    <p:sldId id="306" r:id="rId5"/>
    <p:sldId id="326" r:id="rId6"/>
    <p:sldId id="332" r:id="rId7"/>
    <p:sldId id="333" r:id="rId8"/>
    <p:sldId id="33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9981-B52A-4C89-A2AB-FB5789225088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663A-B7F2-4FC4-8F07-5BFA8599E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2E90C-961D-4CCD-9E20-32166405BBDA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4A51C-83BC-4EDD-9974-F250FC436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7D87F-5085-4E70-BD56-A0FFF747D5B9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B3738-3C1D-416A-87D7-74A84882B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3B4E-CB95-44AE-8E04-C28C6509DCED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FBD5-7276-41AD-9D9E-DA3C8D459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ABE0-9DA2-45F0-8583-E6405B610BB7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6966-76CF-4417-9CF4-80B27A37E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EF5E-9810-4BF4-ACAA-930BAC0473B5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CBA0-2B5A-41A4-96C8-6F41F7C91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8D37-377F-4237-9424-AFD7E2789D24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9172-3F0B-417E-97A5-1D76D2DFC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CB7F-2322-4D16-AA95-EF6B8AFF38A4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42BC-8586-4664-955D-33DF17259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7849-1AEB-4AF1-89BC-8C57E29374C7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94B4-2D86-4B8D-9CEB-F56756D69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3094-5349-4669-9E2A-A9968149043E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3E58-19AC-4163-80FA-E5E10BEA2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DDA5-A5F8-4F80-8829-68786B52067C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C2D9-919B-477E-A5B8-512DD390D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4D3A2-7EBB-4897-A1E3-CE505696AEC0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52792A-6C3B-497F-BE61-BE59D178C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06084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Тест по математике</a:t>
            </a:r>
            <a:b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для 4 класса</a:t>
            </a:r>
            <a:b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sz="5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  Как записать число </a:t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триста двадцать четыре тысячи двадцать восемь 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 помощью цифр?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359025"/>
            <a:ext cx="8229600" cy="4525963"/>
          </a:xfrm>
        </p:spPr>
        <p:txBody>
          <a:bodyPr>
            <a:normAutofit/>
          </a:bodyPr>
          <a:lstStyle/>
          <a:p>
            <a:pPr marL="914400" indent="-91440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И)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32 428</a:t>
            </a:r>
          </a:p>
          <a:p>
            <a:pPr marL="914400" indent="-91440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3 240 028     </a:t>
            </a:r>
          </a:p>
          <a:p>
            <a:pPr marL="914400" indent="-91440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М)  324 028  </a:t>
            </a:r>
          </a:p>
          <a:p>
            <a:pPr marL="914400" indent="-91440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О)   324 208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813" y="476250"/>
            <a:ext cx="8229601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 Единицы какого разряда обозначает цифра </a:t>
            </a: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 записи числа </a:t>
            </a: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280 057</a:t>
            </a:r>
            <a:r>
              <a:rPr lang="ru-RU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844675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М)	Сотен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О)	Десятков тысяч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К)	Тысяч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Л)	Сотен тысяч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813" y="476250"/>
            <a:ext cx="8229601" cy="1143000"/>
          </a:xfrm>
        </p:spPr>
        <p:txBody>
          <a:bodyPr>
            <a:noAutofit/>
          </a:bodyPr>
          <a:lstStyle/>
          <a:p>
            <a:pPr marL="838200" indent="-838200" eaLnBrk="1" hangingPunct="1">
              <a:defRPr/>
            </a:pPr>
            <a:r>
              <a:rPr lang="ru-RU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Укажите </a:t>
            </a:r>
            <a:r>
              <a:rPr lang="ru-RU" sz="2800" b="1" i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выражение,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 котором </a:t>
            </a:r>
            <a:br>
              <a:rPr lang="ru-RU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умножение выполняется последним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Ц) 24 + 36  : 2 </a:t>
            </a:r>
            <a:r>
              <a:rPr lang="ru-RU" sz="4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М) ( 24 + 36) : (2  </a:t>
            </a:r>
            <a:r>
              <a:rPr lang="ru-RU" sz="4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Л) ( 24 + 36)  : 2 </a:t>
            </a:r>
            <a:r>
              <a:rPr lang="ru-RU" sz="4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К)  24 + 36  : ( 2 </a:t>
            </a:r>
            <a:r>
              <a:rPr lang="ru-RU" sz="4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5" y="115888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Как называется компонент, которым является число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r>
              <a:rPr lang="ru-RU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ru-RU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 выражении</a:t>
            </a:r>
            <a:r>
              <a:rPr lang="ru-RU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</a:t>
            </a: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</a:t>
            </a:r>
            <a:r>
              <a:rPr lang="ru-RU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08143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Л) 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сумма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М) 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делимое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О) 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множитель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Д) </a:t>
            </a: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произведение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1" cy="1143000"/>
          </a:xfrm>
        </p:spPr>
        <p:txBody>
          <a:bodyPr>
            <a:noAutofit/>
          </a:bodyPr>
          <a:lstStyle/>
          <a:p>
            <a:pPr marL="838200" indent="-838200" eaLnBrk="1" hangingPunct="1">
              <a:defRPr/>
            </a:pPr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Значение </a:t>
            </a:r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выражения     </a:t>
            </a:r>
            <a:r>
              <a:rPr lang="ru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ru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185 </a:t>
            </a:r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будет равно...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7257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370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3700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К) 37000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1" cy="2952328"/>
          </a:xfrm>
        </p:spPr>
        <p:txBody>
          <a:bodyPr>
            <a:noAutofit/>
          </a:bodyPr>
          <a:lstStyle/>
          <a:p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ru-RU" sz="5400" b="1" dirty="0" smtClean="0"/>
              <a:t>Сева, выполняя домашнюю работу, допустил ошибку, найди её</a:t>
            </a:r>
            <a:br>
              <a:rPr lang="ru-RU" sz="5400" b="1" dirty="0" smtClean="0"/>
            </a:br>
            <a:r>
              <a:rPr lang="ru-RU" sz="5400" dirty="0" smtClean="0"/>
              <a:t> 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64502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К)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126х5=630 </a:t>
            </a:r>
            <a:endParaRPr lang="ru-RU" sz="4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Е)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902х4=368</a:t>
            </a:r>
            <a:endParaRPr lang="ru-RU" sz="4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Л)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135х3=405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16224"/>
          </a:xfrm>
        </p:spPr>
        <p:txBody>
          <a:bodyPr>
            <a:noAutofit/>
          </a:bodyPr>
          <a:lstStyle/>
          <a:p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  <a:r>
              <a:rPr lang="ru-RU" sz="5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задачу: </a:t>
            </a:r>
            <a:b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Какой путь проехала легковая машина со скоростью 56км/ч </a:t>
            </a:r>
            <a:b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за 6 часов?</a:t>
            </a:r>
            <a:r>
              <a:rPr lang="ru-RU" sz="4800" i="1" dirty="0" smtClean="0">
                <a:solidFill>
                  <a:srgbClr val="0033CC"/>
                </a:solidFill>
                <a:latin typeface="Calibri" pitchFamily="34" charset="0"/>
              </a:rPr>
              <a:t/>
            </a:r>
            <a:br>
              <a:rPr lang="ru-RU" sz="4800" i="1" dirty="0" smtClean="0">
                <a:solidFill>
                  <a:srgbClr val="0033CC"/>
                </a:solidFill>
                <a:latin typeface="Calibri" pitchFamily="34" charset="0"/>
              </a:rPr>
            </a:br>
            <a:endParaRPr lang="ru-RU" sz="4800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7257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Д) 256 км</a:t>
            </a:r>
          </a:p>
          <a:p>
            <a:pPr marL="0" indent="0" eaLnBrk="1" hangingPunct="1"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Ц) 336 км </a:t>
            </a:r>
          </a:p>
          <a:p>
            <a:pPr marL="0" indent="0" eaLnBrk="1" hangingPunct="1">
              <a:buNone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Л) 326 км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156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Тест по математике для 4 класса </vt:lpstr>
      <vt:lpstr>1.   Как записать число  триста двадцать четыре тысячи двадцать восемь  с помощью цифр?</vt:lpstr>
      <vt:lpstr>2.  Единицы какого разряда обозначает цифра 8 в записи числа 280 057?</vt:lpstr>
      <vt:lpstr>3. Укажите выражение, в котором  умножение выполняется последним.</vt:lpstr>
      <vt:lpstr>    4.  Как называется компонент, которым является число 50  в выражении 50 * 2 </vt:lpstr>
      <vt:lpstr>5. Значение выражения     2 * 185  будет равно...</vt:lpstr>
      <vt:lpstr>6. Сева, выполняя домашнюю работу, допустил ошибку, найди её  </vt:lpstr>
      <vt:lpstr>7. Решите задачу:  Какой путь проехала легковая машина со скоростью 56км/ч   за 6 часов?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Белка</cp:lastModifiedBy>
  <cp:revision>67</cp:revision>
  <dcterms:created xsi:type="dcterms:W3CDTF">2014-07-18T16:23:18Z</dcterms:created>
  <dcterms:modified xsi:type="dcterms:W3CDTF">2015-11-16T15:23:42Z</dcterms:modified>
</cp:coreProperties>
</file>