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du.cap.ru/home/9115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19957" y="-3267744"/>
            <a:ext cx="14602138" cy="133214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46640" cy="4680519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Эффективное взаимодействие педагога с родителями </a:t>
            </a:r>
            <a:b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 сообщить родителям негативную информацию </a:t>
            </a:r>
            <a:b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ребенке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Трудный родитель! Какой он?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Конфликтный, демонстрирует наступающую позицию, родительское бессилие в воспитании своего ребенка</a:t>
            </a: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 в позиции растерянности и беспомощности, который постоянно жалуется педагогу, просит о помощи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«сэндвича»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McDonalds таблица калорийности продуктов Kuhnya.org 201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68760"/>
            <a:ext cx="633670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Речевые штампы, нацеливающие на сотрудничество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19872" y="1412776"/>
            <a:ext cx="5400600" cy="5256584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речи должна быть просьба, а не требования: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«Вера Алексеевна! Не смогли бы вы ...»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«Вера Алексеевна! Я прошу ...» </a:t>
            </a:r>
          </a:p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озадачить родителя: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«Вы не замечали, что в последнее время...»,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«Как вы думаете, с чем это может быть связано?» </a:t>
            </a:r>
          </a:p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Демонстрировать заинтересованность ребенком , его состоянием: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«Вы знаете, меня очень тревожит, что... . Как вы думаете, что может быть этому причиной?»</a:t>
            </a:r>
          </a:p>
          <a:p>
            <a:pPr lvl="0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Предложить совместное преодоление проблемы, подчеркнуть общность интересов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«Давайте вместе попробуем поступить ...(так или так)», 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«Давайте вместе подумаем, как ...», 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«Мы с вами могли бы помочь Саше ...»</a:t>
            </a:r>
          </a:p>
          <a:p>
            <a:pPr lvl="0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Предложить  свою помощь, которая нацеливает на совместное решение проблемы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«Как мы можем помочь вам в том чтобы ...»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Право - Картинка 17487/13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412776"/>
            <a:ext cx="3096345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Передача негативной информации о ребенке в позитивном ключе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Ситуация: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«Ваня беспокойный, неусидчивый мальчик. Не может усидеть на одном месте более 10 минут».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Как об этом лучше сообщить?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«Ваня не может усидеть спокойно больше 10 минут, постоянно отвлекается».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«Ваня сегодня смог целых 10 минут внимательно выполнять задание и ни разу не отвлекся».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при общении стиля «адвокат»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Позиция адвоката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в любой ситуации, даже очень сложной;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обвинять;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выражать своего одобрения или порицания.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/>
                <a:ea typeface="Times New Roman"/>
              </a:rPr>
              <a:t>ФЕДЕРАЛЬНЫЙ ГОСУДАРСТВЕННЫЙ ОБРАЗОВАТЕЛЬНЫЙ СТАНДАРТ</a:t>
            </a: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r>
              <a:rPr lang="ru-RU" sz="2400" b="1" dirty="0">
                <a:latin typeface="Times New Roman"/>
                <a:ea typeface="Times New Roman"/>
              </a:rPr>
              <a:t>ДОШКОЛЬНОГО ОБРАЗОВАНИЯ</a:t>
            </a: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indent="342900" algn="just">
              <a:spcAft>
                <a:spcPts val="0"/>
              </a:spcAft>
              <a:buNone/>
            </a:pPr>
            <a:r>
              <a:rPr lang="ru-RU" u="sng" dirty="0" smtClean="0">
                <a:latin typeface="Times New Roman"/>
                <a:ea typeface="Times New Roman"/>
              </a:rPr>
              <a:t>Один из основных принципов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pPr indent="342900" algn="just"/>
            <a:r>
              <a:rPr lang="ru-RU" dirty="0" smtClean="0">
                <a:latin typeface="Times New Roman"/>
                <a:ea typeface="Times New Roman"/>
              </a:rPr>
              <a:t>сотрудничество организации с семьей</a:t>
            </a:r>
          </a:p>
          <a:p>
            <a:pPr indent="342900" algn="just">
              <a:spcAft>
                <a:spcPts val="0"/>
              </a:spcAft>
              <a:buNone/>
            </a:pPr>
            <a:r>
              <a:rPr lang="ru-RU" u="sng" dirty="0" smtClean="0">
                <a:latin typeface="Times New Roman"/>
                <a:ea typeface="Times New Roman"/>
              </a:rPr>
              <a:t>Одна из решаемых задач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pPr indent="342900" algn="just"/>
            <a:r>
              <a:rPr lang="ru-RU" dirty="0" smtClean="0">
                <a:latin typeface="Times New Roman"/>
                <a:ea typeface="Times New Roman"/>
              </a:rPr>
              <a:t>обеспечение </a:t>
            </a:r>
            <a:r>
              <a:rPr lang="ru-RU" dirty="0">
                <a:latin typeface="Times New Roman"/>
                <a:ea typeface="Times New Roman"/>
              </a:rPr>
              <a:t>психолого-педагогической поддержки семьи и </a:t>
            </a:r>
            <a:r>
              <a:rPr lang="ru-RU" dirty="0" smtClean="0">
                <a:latin typeface="Times New Roman"/>
                <a:ea typeface="Times New Roman"/>
              </a:rPr>
              <a:t>повышение </a:t>
            </a:r>
            <a:r>
              <a:rPr lang="ru-RU" dirty="0">
                <a:latin typeface="Times New Roman"/>
                <a:ea typeface="Times New Roman"/>
              </a:rPr>
              <a:t>компетентности родителей (законных представителей) в вопросах развития и образования, охраны и укрепления здоровья </a:t>
            </a:r>
            <a:r>
              <a:rPr lang="ru-RU" dirty="0" smtClean="0">
                <a:latin typeface="Times New Roman"/>
                <a:ea typeface="Times New Roman"/>
              </a:rPr>
              <a:t>детей</a:t>
            </a:r>
            <a:endParaRPr lang="ru-RU" sz="2000" dirty="0">
              <a:latin typeface="Arial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707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309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Эффективное взаимодействие педагога с родителями  или  как сообщить родителям негативную информацию  о ребенке  </vt:lpstr>
      <vt:lpstr>Трудный родитель! Какой он?</vt:lpstr>
      <vt:lpstr>   Принцип «сэндвича» </vt:lpstr>
      <vt:lpstr>   Речевые штампы, нацеливающие на сотрудничество  </vt:lpstr>
      <vt:lpstr>Передача негативной информации о ребенке в позитивном ключе</vt:lpstr>
      <vt:lpstr>   Применение при общении стиля «адвокат» </vt:lpstr>
      <vt:lpstr>ФЕДЕРАЛЬНЫЙ ГОСУДАРСТВЕННЫЙ ОБРАЗОВАТЕЛЬНЫЙ СТАНДАРТ ДОШКОЛЬНОГО ОБРАЗОВАНИЯ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сообщить родителям негативную информацию  о ребенке или эффективное взаимодействие педагога с родителями </dc:title>
  <cp:lastModifiedBy>Таня</cp:lastModifiedBy>
  <cp:revision>20</cp:revision>
  <dcterms:modified xsi:type="dcterms:W3CDTF">2015-11-21T19:19:45Z</dcterms:modified>
</cp:coreProperties>
</file>