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83B231-98CA-4220-B0A8-507DE08EC80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CE8D12-5DE5-4AC5-A300-925B4FC39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---(muzabaza.com)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Повторение и обобщение темы «СОЮЗ»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 rot="19494663">
            <a:off x="673138" y="1902068"/>
            <a:ext cx="4026761" cy="41824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И            а              но                 тоже                   также                да</a:t>
            </a:r>
          </a:p>
          <a:p>
            <a:pPr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Потому что                       чтобы                      зато                   как     </a:t>
            </a:r>
          </a:p>
          <a:p>
            <a:pPr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 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                         для того чтобы                             если         </a:t>
            </a:r>
          </a:p>
          <a:p>
            <a:pPr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                                    где                              или                  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pic>
        <p:nvPicPr>
          <p:cNvPr id="15361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5" y="1772816"/>
            <a:ext cx="331236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23762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«…Союз не что иное суть, как средства, которыми идеи соединяются»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                                                   М.В.Ломоносов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3314" name="Picture 2" descr="http://im0-tub-ru.yandex.net/i?id=270907618-4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273630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Лингвистическая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Прочитайте предложения А,Б,В,Г и выполните задания:</a:t>
            </a:r>
          </a:p>
          <a:p>
            <a:r>
              <a:rPr lang="ru-RU" b="1" dirty="0"/>
              <a:t>А. У мамы самые добрые и ласковые руки, они умеют растить детей и готовить вкусные обеды.</a:t>
            </a:r>
          </a:p>
          <a:p>
            <a:r>
              <a:rPr lang="ru-RU" b="1" dirty="0"/>
              <a:t>Б. В нем никогда не гаснет любовь и оно ни к чему не остается равнодушным.</a:t>
            </a:r>
          </a:p>
          <a:p>
            <a:r>
              <a:rPr lang="ru-RU" b="1" dirty="0"/>
              <a:t>В. Самое прекрасное на земле слово – мама, и оно звучит на всех языках мира одинаково нежно.</a:t>
            </a:r>
          </a:p>
          <a:p>
            <a:r>
              <a:rPr lang="ru-RU" b="1" dirty="0"/>
              <a:t>Г. И еще у мамы самое верное и чуткое сердце.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Зерно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Когда сравнишь ты с золотом зерно,</a:t>
            </a:r>
          </a:p>
          <a:p>
            <a:pPr>
              <a:buNone/>
            </a:pPr>
            <a:r>
              <a:rPr lang="ru-RU" b="1" dirty="0" smtClean="0"/>
              <a:t>Смотри</a:t>
            </a:r>
            <a:r>
              <a:rPr lang="ru-RU" b="1" dirty="0"/>
              <a:t>, чтоб не обиделось оно!</a:t>
            </a:r>
          </a:p>
          <a:p>
            <a:pPr>
              <a:buNone/>
            </a:pPr>
            <a:r>
              <a:rPr lang="ru-RU" b="1" dirty="0" smtClean="0"/>
              <a:t>А </a:t>
            </a:r>
            <a:r>
              <a:rPr lang="ru-RU" b="1" dirty="0"/>
              <a:t>что такое золото?</a:t>
            </a:r>
          </a:p>
          <a:p>
            <a:pPr>
              <a:buNone/>
            </a:pPr>
            <a:r>
              <a:rPr lang="ru-RU" b="1" dirty="0" smtClean="0"/>
              <a:t>Металл…</a:t>
            </a:r>
          </a:p>
          <a:p>
            <a:pPr>
              <a:buNone/>
            </a:pPr>
            <a:r>
              <a:rPr lang="ru-RU" b="1" dirty="0" smtClean="0"/>
              <a:t>Зато </a:t>
            </a:r>
            <a:r>
              <a:rPr lang="ru-RU" b="1" dirty="0"/>
              <a:t>зерно – начало всех начал!</a:t>
            </a:r>
          </a:p>
          <a:p>
            <a:pPr>
              <a:buNone/>
            </a:pPr>
            <a:r>
              <a:rPr lang="ru-RU" b="1" dirty="0" smtClean="0"/>
              <a:t>Скажи </a:t>
            </a:r>
            <a:r>
              <a:rPr lang="ru-RU" b="1" dirty="0"/>
              <a:t>мне, с чем зерна сравнишь ты цвет?</a:t>
            </a:r>
          </a:p>
          <a:p>
            <a:pPr>
              <a:buNone/>
            </a:pPr>
            <a:r>
              <a:rPr lang="ru-RU" b="1" dirty="0" smtClean="0"/>
              <a:t>Знай</a:t>
            </a:r>
            <a:r>
              <a:rPr lang="ru-RU" b="1" dirty="0"/>
              <a:t>, что сравним с ним </a:t>
            </a:r>
          </a:p>
          <a:p>
            <a:pPr>
              <a:buNone/>
            </a:pPr>
            <a:r>
              <a:rPr lang="ru-RU" b="1" dirty="0" smtClean="0"/>
              <a:t>Только </a:t>
            </a:r>
            <a:r>
              <a:rPr lang="ru-RU" b="1" dirty="0"/>
              <a:t>солнца свет</a:t>
            </a:r>
            <a:r>
              <a:rPr lang="ru-RU" b="1" dirty="0" smtClean="0"/>
              <a:t>!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Д.Н.Кугультинов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Степь весной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43609" y="1554163"/>
            <a:ext cx="700118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---(muzabaza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308304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Как их следует отличать?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/>
          <a:lstStyle/>
          <a:p>
            <a:r>
              <a:rPr lang="ru-RU" b="1" dirty="0" smtClean="0"/>
              <a:t>Также                                         </a:t>
            </a:r>
            <a:r>
              <a:rPr lang="ru-RU" b="1" dirty="0" err="1" smtClean="0"/>
              <a:t>так+же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Чтобы = для того чтобы            что + бы = и</a:t>
            </a:r>
          </a:p>
          <a:p>
            <a:endParaRPr lang="ru-RU" b="1" dirty="0" smtClean="0"/>
          </a:p>
          <a:p>
            <a:r>
              <a:rPr lang="ru-RU" b="1" dirty="0" smtClean="0"/>
              <a:t>Тоже                                            </a:t>
            </a:r>
            <a:r>
              <a:rPr lang="ru-RU" b="1" dirty="0" err="1" smtClean="0"/>
              <a:t>то+же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Зато = но                                    </a:t>
            </a:r>
            <a:r>
              <a:rPr lang="ru-RU" b="1" dirty="0" err="1" smtClean="0"/>
              <a:t>за+то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202</Words>
  <Application>Microsoft Office PowerPoint</Application>
  <PresentationFormat>Экран (4:3)</PresentationFormat>
  <Paragraphs>39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Повторение и обобщение темы «СОЮЗ»</vt:lpstr>
      <vt:lpstr>Слайд 2</vt:lpstr>
      <vt:lpstr>      Лингвистическая разминка</vt:lpstr>
      <vt:lpstr>                          Зерно      </vt:lpstr>
      <vt:lpstr>                     Степь весной</vt:lpstr>
      <vt:lpstr>          Как их следует отличать?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2013-03-21T13:51:43Z</dcterms:created>
  <dcterms:modified xsi:type="dcterms:W3CDTF">2013-03-21T18:10:42Z</dcterms:modified>
</cp:coreProperties>
</file>