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2" r:id="rId6"/>
    <p:sldId id="261" r:id="rId7"/>
    <p:sldId id="266" r:id="rId8"/>
    <p:sldId id="263" r:id="rId9"/>
    <p:sldId id="264" r:id="rId10"/>
    <p:sldId id="267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59" autoAdjust="0"/>
    <p:restoredTop sz="94671" autoAdjust="0"/>
  </p:normalViewPr>
  <p:slideViewPr>
    <p:cSldViewPr>
      <p:cViewPr>
        <p:scale>
          <a:sx n="75" d="100"/>
          <a:sy n="75" d="100"/>
        </p:scale>
        <p:origin x="-126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5EEAD-C4B8-45F7-9FA5-D87B1B1D15DE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53AD2-DC31-41FA-A6B8-53C790DCC6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4903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53AD2-DC31-41FA-A6B8-53C790DCC68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8901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41F9-CC93-48FC-A6EF-D16D15A589BE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8F38-74A9-456B-B9FE-8CC32B09D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41F9-CC93-48FC-A6EF-D16D15A589BE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8F38-74A9-456B-B9FE-8CC32B09D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41F9-CC93-48FC-A6EF-D16D15A589BE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8F38-74A9-456B-B9FE-8CC32B09D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41F9-CC93-48FC-A6EF-D16D15A589BE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8F38-74A9-456B-B9FE-8CC32B09D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41F9-CC93-48FC-A6EF-D16D15A589BE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8F38-74A9-456B-B9FE-8CC32B09D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41F9-CC93-48FC-A6EF-D16D15A589BE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8F38-74A9-456B-B9FE-8CC32B09D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41F9-CC93-48FC-A6EF-D16D15A589BE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8F38-74A9-456B-B9FE-8CC32B09D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41F9-CC93-48FC-A6EF-D16D15A589BE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8F38-74A9-456B-B9FE-8CC32B09D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41F9-CC93-48FC-A6EF-D16D15A589BE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8F38-74A9-456B-B9FE-8CC32B09D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41F9-CC93-48FC-A6EF-D16D15A589BE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8F38-74A9-456B-B9FE-8CC32B09D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41F9-CC93-48FC-A6EF-D16D15A589BE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8F38-74A9-456B-B9FE-8CC32B09D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041F9-CC93-48FC-A6EF-D16D15A589BE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88F38-74A9-456B-B9FE-8CC32B09D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12film.ru/19883_otryvok-iz-filma-voyna-i-mir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н для презентаций Моя родословная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43043" y="1700808"/>
            <a:ext cx="621510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Оставление Москвы</a:t>
            </a:r>
            <a:endParaRPr lang="ru-RU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н для презентаций Моя родословная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07" y="2815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63687" y="1340768"/>
            <a:ext cx="3444165" cy="50413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marR="0" lvl="0" indent="-34290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ru-RU" altLang="ru-RU" sz="24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Где  и  когда  проходил  военный </a:t>
            </a:r>
          </a:p>
          <a:p>
            <a:pPr marR="0" lvl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tabLst/>
              <a:defRPr/>
            </a:pPr>
            <a:r>
              <a:rPr kumimoji="0" lang="ru-RU" altLang="ru-RU" sz="24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    совет?</a:t>
            </a:r>
          </a:p>
          <a:p>
            <a:pPr marL="342900" marR="0" lvl="0" indent="-34290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ru-RU" altLang="ru-RU" sz="24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Почему  </a:t>
            </a:r>
          </a:p>
          <a:p>
            <a:pPr marR="0" lvl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tabLst/>
              <a:defRPr/>
            </a:pPr>
            <a:r>
              <a:rPr kumimoji="0" lang="ru-RU" altLang="ru-RU" sz="24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    Кутузов  </a:t>
            </a:r>
          </a:p>
          <a:p>
            <a:pPr marR="0" lvl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tabLst/>
              <a:defRPr/>
            </a:pPr>
            <a:r>
              <a:rPr kumimoji="0" lang="ru-RU" altLang="ru-RU" sz="24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    считал</a:t>
            </a:r>
          </a:p>
          <a:p>
            <a:pPr marR="0" lvl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tabLst/>
              <a:defRPr/>
            </a:pPr>
            <a:r>
              <a:rPr kumimoji="0" lang="ru-RU" altLang="ru-RU" sz="24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    необходимым</a:t>
            </a:r>
          </a:p>
          <a:p>
            <a:pPr marR="0" lvl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tabLst/>
              <a:defRPr/>
            </a:pPr>
            <a:r>
              <a:rPr lang="ru-RU" altLang="ru-RU" sz="2400" b="1" kern="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altLang="ru-RU" sz="2400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kumimoji="0" lang="ru-RU" altLang="ru-RU" sz="24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  оставить </a:t>
            </a:r>
          </a:p>
          <a:p>
            <a:pPr marR="0" lvl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tabLst/>
              <a:defRPr/>
            </a:pPr>
            <a:r>
              <a:rPr kumimoji="0" lang="ru-RU" altLang="ru-RU" sz="24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    Москву?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ru-RU" altLang="ru-RU" sz="2400" b="1" i="0" u="none" strike="noStrike" kern="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/>
              <a:cs typeface="Arial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ru-RU" altLang="ru-RU" sz="2400" b="1" i="0" u="none" strike="noStrike" kern="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/>
              <a:cs typeface="Arial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ru-RU" altLang="ru-RU" sz="2400" b="1" i="0" u="none" strike="noStrike" kern="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/>
              <a:cs typeface="Arial"/>
            </a:endParaRPr>
          </a:p>
          <a:p>
            <a:pPr marR="0" lvl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tabLst/>
              <a:defRPr/>
            </a:pPr>
            <a:endParaRPr kumimoji="0" lang="ru-RU" altLang="ru-RU" sz="2400" b="1" i="0" u="none" strike="noStrike" kern="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93275" y="2564408"/>
            <a:ext cx="3496470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marR="0" lvl="0" indent="-34290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kumimoji="0" lang="ru-RU" altLang="ru-RU" sz="2000" b="1" i="0" u="none" strike="noStrike" kern="0" cap="none" spc="50" normalizeH="0" baseline="0" noProof="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«Пока  цела  армия, </a:t>
            </a:r>
          </a:p>
          <a:p>
            <a:pPr marR="0" lvl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tabLst/>
              <a:defRPr/>
            </a:pPr>
            <a:r>
              <a:rPr kumimoji="0" lang="ru-RU" altLang="ru-RU" sz="2000" b="1" i="0" u="none" strike="noStrike" kern="0" cap="none" spc="50" normalizeH="0" baseline="0" noProof="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 есть  надежда  с </a:t>
            </a:r>
          </a:p>
          <a:p>
            <a:pPr marR="0" lvl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tabLst/>
              <a:defRPr/>
            </a:pPr>
            <a:r>
              <a:rPr kumimoji="0" lang="ru-RU" altLang="ru-RU" sz="2000" b="1" i="0" u="none" strike="noStrike" kern="0" cap="none" spc="50" normalizeH="0" baseline="0" noProof="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 честью  кончить  войну.</a:t>
            </a:r>
          </a:p>
          <a:p>
            <a:pPr marR="0" lvl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tabLst/>
              <a:defRPr/>
            </a:pPr>
            <a:r>
              <a:rPr kumimoji="0" lang="ru-RU" altLang="ru-RU" sz="2000" b="1" i="0" u="none" strike="noStrike" kern="0" cap="none" spc="50" normalizeH="0" baseline="0" noProof="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С  потерей  армии  </a:t>
            </a:r>
          </a:p>
          <a:p>
            <a:pPr marR="0" lvl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tabLst/>
              <a:defRPr/>
            </a:pPr>
            <a:r>
              <a:rPr kumimoji="0" lang="ru-RU" altLang="ru-RU" sz="2000" b="1" i="0" u="none" strike="noStrike" kern="0" cap="none" spc="50" normalizeH="0" baseline="0" noProof="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не  только  Москва –</a:t>
            </a:r>
          </a:p>
          <a:p>
            <a:pPr marR="0" lvl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tabLst/>
              <a:defRPr/>
            </a:pPr>
            <a:r>
              <a:rPr kumimoji="0" lang="ru-RU" altLang="ru-RU" sz="2000" b="1" i="0" u="none" strike="noStrike" kern="0" cap="none" spc="50" normalizeH="0" baseline="0" noProof="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 вся  Россия  будет</a:t>
            </a:r>
          </a:p>
          <a:p>
            <a:pPr marR="0" lvl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tabLst/>
              <a:defRPr/>
            </a:pPr>
            <a:r>
              <a:rPr kumimoji="0" lang="ru-RU" altLang="ru-RU" sz="2000" b="1" i="0" u="none" strike="noStrike" kern="0" cap="none" spc="50" normalizeH="0" baseline="0" noProof="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  потеряна  …»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64531" y="1356736"/>
            <a:ext cx="30540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altLang="ru-RU" sz="2000" b="1" i="0" u="none" strike="noStrike" kern="0" cap="none" spc="50" normalizeH="0" baseline="0" noProof="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2  сентября  в  Филях</a:t>
            </a:r>
            <a:endParaRPr lang="ru-RU" sz="2000" b="1" cap="none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711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н для презентаций Моя родословная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07" y="2815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691680" y="1313932"/>
            <a:ext cx="2913427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itchFamily="2" charset="2"/>
              <a:buChar char="l"/>
            </a:pPr>
            <a:r>
              <a:rPr lang="ru-RU" altLang="ru-RU" sz="2000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На  </a:t>
            </a:r>
            <a:r>
              <a:rPr lang="ru-RU" altLang="ru-RU" sz="2000" b="1" kern="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что  рассчитывал  Наполеон,  заняв  Москву? </a:t>
            </a:r>
          </a:p>
          <a:p>
            <a:pPr marL="342900" marR="0" lvl="0" indent="-34290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ru-RU" altLang="ru-RU" sz="2000" b="1" i="0" u="none" strike="noStrike" kern="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/>
              <a:cs typeface="Arial"/>
            </a:endParaRP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itchFamily="2" charset="2"/>
              <a:buChar char="l"/>
            </a:pPr>
            <a:r>
              <a:rPr lang="ru-RU" altLang="ru-RU" sz="2000" b="1" kern="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Как  вели  себя  французы  в  Москве?</a:t>
            </a:r>
          </a:p>
          <a:p>
            <a:pPr marL="342900" marR="0" lvl="0" indent="-34290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ru-RU" altLang="ru-RU" sz="2000" b="1" i="0" u="none" strike="noStrike" kern="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/>
              <a:cs typeface="Arial"/>
            </a:endParaRP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itchFamily="2" charset="2"/>
              <a:buChar char="l"/>
            </a:pPr>
            <a:r>
              <a:rPr lang="ru-RU" altLang="ru-RU" sz="2000" b="1" kern="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Что  понял  Наполеон,  уходя  из  Москвы?</a:t>
            </a: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ru-RU" altLang="ru-RU" sz="2400" b="1" i="0" u="none" strike="noStrike" kern="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/>
              <a:cs typeface="Arial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itchFamily="2" charset="2"/>
              <a:buChar char="l"/>
              <a:tabLst/>
              <a:defRPr/>
            </a:pPr>
            <a:endParaRPr kumimoji="0" lang="ru-RU" altLang="ru-RU" sz="2400" b="1" i="0" u="none" strike="noStrike" kern="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/>
              <a:cs typeface="Arial"/>
            </a:endParaRPr>
          </a:p>
          <a:p>
            <a:pPr marL="342900" lvl="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itchFamily="2" charset="2"/>
              <a:buChar char="l"/>
              <a:defRPr/>
            </a:pPr>
            <a:endParaRPr lang="ru-RU" altLang="ru-RU" sz="2400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/>
              <a:cs typeface="Arial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buFont typeface="Wingdings" pitchFamily="2" charset="2"/>
              <a:buChar char="l"/>
              <a:tabLst/>
              <a:defRPr/>
            </a:pP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1334867"/>
            <a:ext cx="280076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2000" b="1" kern="0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Если  я  возьму </a:t>
            </a:r>
            <a:endParaRPr lang="ru-RU" altLang="ru-RU" sz="2000" b="1" kern="0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altLang="ru-RU" sz="2000" b="1" kern="0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altLang="ru-RU" sz="2000" b="1" kern="0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Москву – я  поражу </a:t>
            </a:r>
            <a:endParaRPr lang="ru-RU" altLang="ru-RU" sz="2000" b="1" kern="0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altLang="ru-RU" sz="2000" b="1" kern="0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altLang="ru-RU" sz="2000" b="1" kern="0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её  в  самое  сердце</a:t>
            </a:r>
            <a:endParaRPr lang="ru-RU" sz="2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88698" y="2636912"/>
            <a:ext cx="294343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R="0" lvl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Грабили, </a:t>
            </a:r>
          </a:p>
          <a:p>
            <a:pPr marR="0" lvl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 разбойничали, </a:t>
            </a:r>
          </a:p>
          <a:p>
            <a:pPr marR="0" lvl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оскверняли  храмы…</a:t>
            </a:r>
            <a:endParaRPr lang="ru-RU" sz="2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86182" y="3591019"/>
            <a:ext cx="249940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kumimoji="0" lang="ru-RU" altLang="ru-RU" sz="20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Победа  русских,  </a:t>
            </a:r>
          </a:p>
          <a:p>
            <a:pPr algn="ctr"/>
            <a:r>
              <a:rPr kumimoji="0" lang="ru-RU" altLang="ru-RU" sz="20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и  гибель  армии  </a:t>
            </a:r>
          </a:p>
          <a:p>
            <a:pPr algn="ctr"/>
            <a:r>
              <a:rPr kumimoji="0" lang="ru-RU" altLang="ru-RU" sz="20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Наполеона</a:t>
            </a:r>
            <a:endParaRPr lang="ru-RU" sz="2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749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н для презентаций Моя родословная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20" y="35542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105704" y="1412776"/>
            <a:ext cx="5706655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kumimoji="0" lang="ru-RU" altLang="ru-RU" sz="28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Домашнее задание</a:t>
            </a:r>
          </a:p>
          <a:p>
            <a:pPr algn="ctr"/>
            <a:endParaRPr lang="ru-RU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5412" y="1901966"/>
            <a:ext cx="6048672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228600">
              <a:spcAft>
                <a:spcPts val="0"/>
              </a:spcAft>
            </a:pPr>
            <a:r>
              <a:rPr lang="ru-RU" sz="28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Прочитать  текст  учебника  стр. 218-220, читать отвечать на вопросы с.221.  Работать с рассказом для дополнительного чтения.</a:t>
            </a:r>
          </a:p>
          <a:p>
            <a:pPr marL="228600">
              <a:spcAft>
                <a:spcPts val="0"/>
              </a:spcAft>
            </a:pPr>
            <a:r>
              <a:rPr lang="ru-RU" sz="28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ea typeface="Times New Roman"/>
              </a:rPr>
              <a:t>Нарисовать  вооружение  времён  Отечественной  войны  1812  года  (по  желанию)</a:t>
            </a:r>
            <a:endParaRPr lang="ru-RU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621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н для презентаций Моя родословная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7218654" cy="4355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н для презентаций Моя родословная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92345" y="1260588"/>
            <a:ext cx="571650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Какова была главная цель 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совета в Филях?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92345" y="2413338"/>
            <a:ext cx="565838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Какое было решение 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принято  на нём?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55738" y="3613667"/>
            <a:ext cx="565838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Почему Кутузовым было принято такое решение?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н для презентаций Моя родословная\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955738" y="1556792"/>
            <a:ext cx="565838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отнеслись другие  к такому решению М.И. Кутузова?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н для презентаций Моя родословная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955738" y="1556792"/>
            <a:ext cx="565838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Военный совет в Филях. </a:t>
            </a:r>
            <a:r>
              <a:rPr lang="ru-RU" sz="4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Решени</a:t>
            </a:r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оставить Москву </a:t>
            </a:r>
          </a:p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сентября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99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н для презентаций Моя родословная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40861"/>
            <a:ext cx="6120680" cy="5771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00232" y="60007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r>
              <a:rPr lang="ru-RU" dirty="0" smtClean="0">
                <a:hlinkClick r:id="rId4" tooltip="отрывок из фильма &quot;Война и мир&quot;"/>
              </a:rPr>
              <a:t>http://12film.ru/19883_otryvok-iz-filma-voyna-i-mir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н для презентаций Моя родословная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92345" y="1260588"/>
            <a:ext cx="571650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Какова была главная цель 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совета в Филях?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92345" y="2413338"/>
            <a:ext cx="565838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Какое было решение 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принято  на нём?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55738" y="3613667"/>
            <a:ext cx="565838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Почему Кутузовым было принято такое решение?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095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н для презентаций Моя родословная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2776" y="728223"/>
            <a:ext cx="7129463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3968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н для презентаций Моя родословная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449" y="1052736"/>
            <a:ext cx="7058025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845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203</Words>
  <Application>Microsoft Office PowerPoint</Application>
  <PresentationFormat>Экран (4:3)</PresentationFormat>
  <Paragraphs>53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Алексей</cp:lastModifiedBy>
  <cp:revision>11</cp:revision>
  <dcterms:created xsi:type="dcterms:W3CDTF">2014-02-17T07:11:09Z</dcterms:created>
  <dcterms:modified xsi:type="dcterms:W3CDTF">2015-11-15T11:22:49Z</dcterms:modified>
</cp:coreProperties>
</file>