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A9BBE97B-1593-4B63-A3A4-79D05E2FD4BF}">
          <p14:sldIdLst>
            <p14:sldId id="257"/>
            <p14:sldId id="258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25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88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20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317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69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144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896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46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018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3512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148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570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D9522-6F72-4CEB-8741-9021AEA36E39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B20AD5-BE00-4BD5-8CE2-D78807342F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77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wmf"/><Relationship Id="rId7" Type="http://schemas.openxmlformats.org/officeDocument/2006/relationships/image" Target="../media/image6.wmf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11" Type="http://schemas.openxmlformats.org/officeDocument/2006/relationships/image" Target="../media/image10.wmf"/><Relationship Id="rId5" Type="http://schemas.openxmlformats.org/officeDocument/2006/relationships/image" Target="../media/image4.wmf"/><Relationship Id="rId10" Type="http://schemas.openxmlformats.org/officeDocument/2006/relationships/image" Target="../media/image9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image" Target="../media/image12.wmf"/><Relationship Id="rId7" Type="http://schemas.openxmlformats.org/officeDocument/2006/relationships/image" Target="../media/image16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wmf"/><Relationship Id="rId5" Type="http://schemas.openxmlformats.org/officeDocument/2006/relationships/image" Target="../media/image14.wmf"/><Relationship Id="rId10" Type="http://schemas.openxmlformats.org/officeDocument/2006/relationships/image" Target="../media/image19.wmf"/><Relationship Id="rId4" Type="http://schemas.openxmlformats.org/officeDocument/2006/relationships/image" Target="../media/image13.wmf"/><Relationship Id="rId9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19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0" y="228601"/>
            <a:ext cx="41148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5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86200" y="381000"/>
            <a:ext cx="19812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5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01000" y="2514601"/>
            <a:ext cx="21145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401" y="2819401"/>
            <a:ext cx="1266825" cy="126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5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810000"/>
            <a:ext cx="133350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52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5800" y="4648201"/>
            <a:ext cx="13335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52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1" y="2438401"/>
            <a:ext cx="1857375" cy="79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52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16192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52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5105401"/>
            <a:ext cx="1028700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53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0600" y="4800600"/>
            <a:ext cx="150495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215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1" y="228600"/>
            <a:ext cx="4410075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3038" y="4876801"/>
            <a:ext cx="10763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685801"/>
            <a:ext cx="17716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2400" y="3200400"/>
            <a:ext cx="13335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876801"/>
            <a:ext cx="10477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4038601"/>
            <a:ext cx="1905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1" y="1752601"/>
            <a:ext cx="153352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1" y="2438401"/>
            <a:ext cx="1400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90800"/>
            <a:ext cx="12954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86751" y="228600"/>
            <a:ext cx="4410075" cy="187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6950" y="685801"/>
            <a:ext cx="17716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950" y="4876801"/>
            <a:ext cx="1047750" cy="1476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25150" y="4038601"/>
            <a:ext cx="19050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3151" y="2438401"/>
            <a:ext cx="1400175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150" y="2590800"/>
            <a:ext cx="1295400" cy="119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28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зверь</dc:creator>
  <cp:lastModifiedBy>зверь</cp:lastModifiedBy>
  <cp:revision>3</cp:revision>
  <dcterms:created xsi:type="dcterms:W3CDTF">2015-11-22T17:36:14Z</dcterms:created>
  <dcterms:modified xsi:type="dcterms:W3CDTF">2015-11-22T17:44:30Z</dcterms:modified>
</cp:coreProperties>
</file>