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59" r:id="rId2"/>
    <p:sldId id="350" r:id="rId3"/>
    <p:sldId id="351" r:id="rId4"/>
    <p:sldId id="352" r:id="rId5"/>
    <p:sldId id="337" r:id="rId6"/>
    <p:sldId id="340" r:id="rId7"/>
    <p:sldId id="341" r:id="rId8"/>
    <p:sldId id="338" r:id="rId9"/>
    <p:sldId id="33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EC8"/>
    <a:srgbClr val="6B07CF"/>
    <a:srgbClr val="AC2A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2" autoAdjust="0"/>
    <p:restoredTop sz="94660"/>
  </p:normalViewPr>
  <p:slideViewPr>
    <p:cSldViewPr>
      <p:cViewPr varScale="1">
        <p:scale>
          <a:sx n="73" d="100"/>
          <a:sy n="73" d="100"/>
        </p:scale>
        <p:origin x="-125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DF0A027-3F20-43D9-920A-1FF69DD3E203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65D9F6B-944A-427A-A629-23BB7DB81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9EBD3-9773-4245-A35B-B1977B1133E0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79B22-A041-4F4C-B596-37A0A4B714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F6F3-2129-42BF-9A4F-76ED26203EEC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94BEA-2C9A-4734-8E18-67D281E647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C918C-5F2B-4963-A3D8-37B1F54B542D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87FA7-D0A7-4F13-99C2-8574B01FB6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7BE4A-8916-4D14-862F-F7250C5ED2C5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3346C-A5AA-47A6-88E4-4F9E0AFDFA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DF4E-1E8A-4DB1-AE25-74B3AECACB3E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F512E-5F1F-48D7-AD82-3DF671B9BF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78B8F-9941-463B-844B-D30BC1C7B83E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AAB67-9CDE-4E50-BAE2-BCBA5D6697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5C65B-8E88-47CB-A8E7-6192B84B9F7D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740D9-0D0E-4ABB-9844-FBCB4E6F5E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6104-AADF-422D-BBF6-FD9F40B0EA6F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698A9-2A15-4001-8CF3-54DF083B9E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5CF83-8132-4C13-97EB-BADD07C7B87E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08EBF-80B2-4DF7-8852-D88886139C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2B9FA-5E21-4B25-84F1-C3C26EA23DFE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E553E-A4E2-4872-9CAF-51C9DF6DD2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ADA2-5A43-4724-B518-6DD5BF36594E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80283-C17E-463F-AD22-575C659FA9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B6AA7C9-DC8A-4B23-B7E6-56D80D3FFC0A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D32D766-D22F-4C72-A901-671EBA3706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73" r:id="rId8"/>
    <p:sldLayoutId id="2147483665" r:id="rId9"/>
    <p:sldLayoutId id="2147483664" r:id="rId10"/>
    <p:sldLayoutId id="2147483663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-171450"/>
            <a:ext cx="8229600" cy="11430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Эго, соотнесенное с Самость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4797425"/>
            <a:ext cx="8229600" cy="1223963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Проявление Самости вызывает ощущение очарования, кажется, что картина необыкновенной красоты, она завораживает. Неспешное аккуратное создание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мандалы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из песка и воды, а затем, может быть, раскладывание цветных шариков и камешков говорит о нахождении человеком своего внутреннего центра Самость может выразиться через гармонию формы и цвета.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196975"/>
            <a:ext cx="423227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63" y="1158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Активизация обновленного ЭГО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2438" y="1341438"/>
            <a:ext cx="8229600" cy="1727200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Клиент меняет отношение к композициям. Теперь Эго занимает более активную позицию в отношении и внутреннего, и внешнего миров. Клиент вовлечен в значимый для него процесс, поскольку он приходит к пониманию того, что картины представляют его самого.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149600"/>
            <a:ext cx="5853112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720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Активация </a:t>
            </a:r>
            <a:r>
              <a:rPr lang="ru-RU" sz="4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Анимы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4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Анимуса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0213" y="1125538"/>
            <a:ext cx="8229600" cy="1492250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На этой стадии для композиции специально выбираются мужские и женские фигуры. Они отражают то, как бессознательное воспри­нимает и переживает фигуру противоположного пола сейчас.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995738"/>
            <a:ext cx="334803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997200"/>
            <a:ext cx="3527425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63" y="47625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ЭГО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1788" y="4746625"/>
            <a:ext cx="8353425" cy="1458913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dirty="0" smtClean="0"/>
              <a:t>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в одной композиции мужские и женские символы. Это указывает на более уравновешенное и динамическое взаимодействие между этими характеристиками и объединение противоположностей внутри личности.</a:t>
            </a:r>
          </a:p>
          <a:p>
            <a:pPr eaLnBrk="1" hangingPunct="1">
              <a:defRPr/>
            </a:pPr>
            <a:endParaRPr lang="ru-RU" sz="2400" dirty="0"/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916113"/>
            <a:ext cx="446405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200" b="1" smtClean="0">
                <a:latin typeface="Times New Roman" pitchFamily="18" charset="0"/>
              </a:rPr>
              <a:t>АМПЛИФИКАЦИЯ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</a:t>
            </a:r>
            <a:r>
              <a:rPr lang="ru-RU" smtClean="0">
                <a:solidFill>
                  <a:schemeClr val="tx2"/>
                </a:solidFill>
              </a:rPr>
              <a:t>Выделяется несколько уровней амплификации символов и мотивов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solidFill>
                <a:schemeClr val="tx2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ЛИЧНЫЙ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КУЛЬТУРНЫЙ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ПРИРОДНЫЙ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АРХЕТИПИЧЕСКИЙ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ChangeArrowheads="1"/>
          </p:cNvSpPr>
          <p:nvPr/>
        </p:nvSpPr>
        <p:spPr bwMode="auto">
          <a:xfrm>
            <a:off x="755650" y="1125538"/>
            <a:ext cx="7705725" cy="496887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170EC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Эго</a:t>
            </a:r>
          </a:p>
          <a:p>
            <a:pPr algn="ctr"/>
            <a:endParaRPr lang="ru-RU"/>
          </a:p>
        </p:txBody>
      </p:sp>
      <p:sp>
        <p:nvSpPr>
          <p:cNvPr id="19458" name="Line 6"/>
          <p:cNvSpPr>
            <a:spLocks noChangeShapeType="1"/>
          </p:cNvSpPr>
          <p:nvPr/>
        </p:nvSpPr>
        <p:spPr bwMode="auto">
          <a:xfrm>
            <a:off x="755650" y="2781300"/>
            <a:ext cx="7631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59" name="Line 7"/>
          <p:cNvSpPr>
            <a:spLocks noChangeShapeType="1"/>
          </p:cNvSpPr>
          <p:nvPr/>
        </p:nvSpPr>
        <p:spPr bwMode="auto">
          <a:xfrm>
            <a:off x="755650" y="4508500"/>
            <a:ext cx="77771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Line 8"/>
          <p:cNvSpPr>
            <a:spLocks noChangeShapeType="1"/>
          </p:cNvSpPr>
          <p:nvPr/>
        </p:nvSpPr>
        <p:spPr bwMode="auto">
          <a:xfrm>
            <a:off x="3348038" y="1125538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Line 9"/>
          <p:cNvSpPr>
            <a:spLocks noChangeShapeType="1"/>
          </p:cNvSpPr>
          <p:nvPr/>
        </p:nvSpPr>
        <p:spPr bwMode="auto">
          <a:xfrm>
            <a:off x="5795963" y="1125538"/>
            <a:ext cx="0" cy="504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Oval 10"/>
          <p:cNvSpPr>
            <a:spLocks noChangeArrowheads="1"/>
          </p:cNvSpPr>
          <p:nvPr/>
        </p:nvSpPr>
        <p:spPr bwMode="auto">
          <a:xfrm>
            <a:off x="3851275" y="2852738"/>
            <a:ext cx="1441450" cy="13684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170EC8"/>
                </a:solidFill>
              </a:rPr>
              <a:t>ЭГО</a:t>
            </a:r>
          </a:p>
          <a:p>
            <a:pPr algn="ctr"/>
            <a:r>
              <a:rPr lang="ru-RU" b="1">
                <a:solidFill>
                  <a:srgbClr val="170EC8"/>
                </a:solidFill>
              </a:rPr>
              <a:t>центр </a:t>
            </a:r>
          </a:p>
          <a:p>
            <a:pPr algn="ctr"/>
            <a:r>
              <a:rPr lang="ru-RU" b="1">
                <a:solidFill>
                  <a:srgbClr val="170EC8"/>
                </a:solidFill>
              </a:rPr>
              <a:t>личности</a:t>
            </a:r>
          </a:p>
        </p:txBody>
      </p:sp>
      <p:sp>
        <p:nvSpPr>
          <p:cNvPr id="19463" name="Rectangle 11"/>
          <p:cNvSpPr>
            <a:spLocks noChangeArrowheads="1"/>
          </p:cNvSpPr>
          <p:nvPr/>
        </p:nvSpPr>
        <p:spPr bwMode="auto">
          <a:xfrm>
            <a:off x="755650" y="1125538"/>
            <a:ext cx="2520950" cy="3587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прошлое</a:t>
            </a:r>
          </a:p>
        </p:txBody>
      </p:sp>
      <p:sp>
        <p:nvSpPr>
          <p:cNvPr id="19464" name="Rectangle 12"/>
          <p:cNvSpPr>
            <a:spLocks noChangeArrowheads="1"/>
          </p:cNvSpPr>
          <p:nvPr/>
        </p:nvSpPr>
        <p:spPr bwMode="auto">
          <a:xfrm>
            <a:off x="3348038" y="1125538"/>
            <a:ext cx="2447925" cy="3587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настоящее</a:t>
            </a:r>
          </a:p>
        </p:txBody>
      </p:sp>
      <p:sp>
        <p:nvSpPr>
          <p:cNvPr id="19465" name="Rectangle 13"/>
          <p:cNvSpPr>
            <a:spLocks noChangeArrowheads="1"/>
          </p:cNvSpPr>
          <p:nvPr/>
        </p:nvSpPr>
        <p:spPr bwMode="auto">
          <a:xfrm>
            <a:off x="5867400" y="1125538"/>
            <a:ext cx="2592388" cy="3587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будущее</a:t>
            </a:r>
          </a:p>
        </p:txBody>
      </p:sp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323850" y="1844675"/>
            <a:ext cx="2087563" cy="6477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170EC8"/>
                </a:solidFill>
              </a:rPr>
              <a:t>сознательное</a:t>
            </a:r>
          </a:p>
        </p:txBody>
      </p:sp>
      <p:sp>
        <p:nvSpPr>
          <p:cNvPr id="19467" name="Rectangle 15"/>
          <p:cNvSpPr>
            <a:spLocks noChangeArrowheads="1"/>
          </p:cNvSpPr>
          <p:nvPr/>
        </p:nvSpPr>
        <p:spPr bwMode="auto">
          <a:xfrm>
            <a:off x="395288" y="3141663"/>
            <a:ext cx="2016125" cy="5746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170EC8"/>
                </a:solidFill>
              </a:rPr>
              <a:t>предсознание</a:t>
            </a:r>
          </a:p>
        </p:txBody>
      </p:sp>
      <p:sp>
        <p:nvSpPr>
          <p:cNvPr id="19468" name="Rectangle 16"/>
          <p:cNvSpPr>
            <a:spLocks noChangeArrowheads="1"/>
          </p:cNvSpPr>
          <p:nvPr/>
        </p:nvSpPr>
        <p:spPr bwMode="auto">
          <a:xfrm>
            <a:off x="395288" y="4797425"/>
            <a:ext cx="2016125" cy="5762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170EC8"/>
                </a:solidFill>
              </a:rPr>
              <a:t>бессознательное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717550" y="1125538"/>
            <a:ext cx="7705725" cy="496887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170EC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Эго</a:t>
            </a:r>
          </a:p>
          <a:p>
            <a:pPr algn="ctr"/>
            <a:endParaRPr lang="ru-RU"/>
          </a:p>
        </p:txBody>
      </p:sp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755650" y="2781300"/>
            <a:ext cx="7631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>
            <a:off x="755650" y="4508500"/>
            <a:ext cx="77771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3348038" y="1052513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5795963" y="1052513"/>
            <a:ext cx="0" cy="504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Oval 7"/>
          <p:cNvSpPr>
            <a:spLocks noChangeArrowheads="1"/>
          </p:cNvSpPr>
          <p:nvPr/>
        </p:nvSpPr>
        <p:spPr bwMode="auto">
          <a:xfrm>
            <a:off x="3851275" y="2852738"/>
            <a:ext cx="1441450" cy="13684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170EC8"/>
                </a:solidFill>
              </a:rPr>
              <a:t>ЭГО</a:t>
            </a:r>
          </a:p>
          <a:p>
            <a:pPr algn="ctr"/>
            <a:r>
              <a:rPr lang="ru-RU" b="1">
                <a:solidFill>
                  <a:srgbClr val="170EC8"/>
                </a:solidFill>
              </a:rPr>
              <a:t>центр </a:t>
            </a:r>
          </a:p>
          <a:p>
            <a:pPr algn="ctr"/>
            <a:r>
              <a:rPr lang="ru-RU" b="1">
                <a:solidFill>
                  <a:srgbClr val="170EC8"/>
                </a:solidFill>
              </a:rPr>
              <a:t>личности</a:t>
            </a: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755650" y="1125538"/>
            <a:ext cx="2520950" cy="3587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прошлое</a:t>
            </a:r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3348038" y="1125538"/>
            <a:ext cx="2447925" cy="3587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настоящее</a:t>
            </a:r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5867400" y="1125538"/>
            <a:ext cx="2592388" cy="3587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будущее</a:t>
            </a:r>
          </a:p>
        </p:txBody>
      </p:sp>
      <p:sp>
        <p:nvSpPr>
          <p:cNvPr id="20490" name="Oval 14"/>
          <p:cNvSpPr>
            <a:spLocks noChangeArrowheads="1"/>
          </p:cNvSpPr>
          <p:nvPr/>
        </p:nvSpPr>
        <p:spPr bwMode="auto">
          <a:xfrm>
            <a:off x="6588125" y="1700213"/>
            <a:ext cx="1584325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Oval 15"/>
          <p:cNvSpPr>
            <a:spLocks noChangeArrowheads="1"/>
          </p:cNvSpPr>
          <p:nvPr/>
        </p:nvSpPr>
        <p:spPr bwMode="auto">
          <a:xfrm>
            <a:off x="5940425" y="1557338"/>
            <a:ext cx="2447925" cy="1057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170EC8"/>
                </a:solidFill>
              </a:rPr>
              <a:t>Внешний мир/социум</a:t>
            </a:r>
          </a:p>
          <a:p>
            <a:pPr algn="ctr"/>
            <a:r>
              <a:rPr lang="ru-RU" b="1">
                <a:solidFill>
                  <a:srgbClr val="170EC8"/>
                </a:solidFill>
              </a:rPr>
              <a:t>отец</a:t>
            </a:r>
          </a:p>
        </p:txBody>
      </p:sp>
      <p:sp>
        <p:nvSpPr>
          <p:cNvPr id="20492" name="Oval 16"/>
          <p:cNvSpPr>
            <a:spLocks noChangeArrowheads="1"/>
          </p:cNvSpPr>
          <p:nvPr/>
        </p:nvSpPr>
        <p:spPr bwMode="auto">
          <a:xfrm>
            <a:off x="5795963" y="4797425"/>
            <a:ext cx="2663825" cy="12017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170EC8"/>
                </a:solidFill>
              </a:rPr>
              <a:t>Мать</a:t>
            </a:r>
          </a:p>
          <a:p>
            <a:pPr algn="ctr"/>
            <a:r>
              <a:rPr lang="ru-RU" b="1">
                <a:solidFill>
                  <a:srgbClr val="170EC8"/>
                </a:solidFill>
              </a:rPr>
              <a:t>семья</a:t>
            </a:r>
          </a:p>
        </p:txBody>
      </p:sp>
      <p:sp>
        <p:nvSpPr>
          <p:cNvPr id="20493" name="Oval 17"/>
          <p:cNvSpPr>
            <a:spLocks noChangeArrowheads="1"/>
          </p:cNvSpPr>
          <p:nvPr/>
        </p:nvSpPr>
        <p:spPr bwMode="auto">
          <a:xfrm>
            <a:off x="827088" y="4652963"/>
            <a:ext cx="2376487" cy="1223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170EC8"/>
                </a:solidFill>
              </a:rPr>
              <a:t>Инстинкты,</a:t>
            </a:r>
          </a:p>
          <a:p>
            <a:pPr algn="ctr"/>
            <a:r>
              <a:rPr lang="ru-RU" b="1">
                <a:solidFill>
                  <a:srgbClr val="170EC8"/>
                </a:solidFill>
              </a:rPr>
              <a:t>творческая природа</a:t>
            </a:r>
          </a:p>
        </p:txBody>
      </p:sp>
      <p:sp>
        <p:nvSpPr>
          <p:cNvPr id="20494" name="Oval 18"/>
          <p:cNvSpPr>
            <a:spLocks noChangeArrowheads="1"/>
          </p:cNvSpPr>
          <p:nvPr/>
        </p:nvSpPr>
        <p:spPr bwMode="auto">
          <a:xfrm>
            <a:off x="755650" y="1628775"/>
            <a:ext cx="2520950" cy="1079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="1">
              <a:solidFill>
                <a:srgbClr val="170EC8"/>
              </a:solidFill>
            </a:endParaRPr>
          </a:p>
          <a:p>
            <a:pPr algn="ctr"/>
            <a:r>
              <a:rPr lang="ru-RU" sz="1600" b="1">
                <a:solidFill>
                  <a:srgbClr val="170EC8"/>
                </a:solidFill>
              </a:rPr>
              <a:t>Внутренний мир, </a:t>
            </a:r>
          </a:p>
          <a:p>
            <a:pPr algn="ctr"/>
            <a:r>
              <a:rPr lang="ru-RU" sz="1600" b="1">
                <a:solidFill>
                  <a:srgbClr val="170EC8"/>
                </a:solidFill>
              </a:rPr>
              <a:t>духовный мир,</a:t>
            </a:r>
          </a:p>
          <a:p>
            <a:pPr algn="ctr"/>
            <a:r>
              <a:rPr lang="ru-RU" sz="1600" b="1">
                <a:solidFill>
                  <a:srgbClr val="170EC8"/>
                </a:solidFill>
              </a:rPr>
              <a:t>религия</a:t>
            </a:r>
          </a:p>
          <a:p>
            <a:pPr algn="ctr"/>
            <a:endParaRPr lang="ru-RU" b="1">
              <a:solidFill>
                <a:srgbClr val="170EC8"/>
              </a:solidFill>
            </a:endParaRPr>
          </a:p>
        </p:txBody>
      </p:sp>
      <p:sp>
        <p:nvSpPr>
          <p:cNvPr id="20495" name="AutoShape 20"/>
          <p:cNvSpPr>
            <a:spLocks noChangeArrowheads="1"/>
          </p:cNvSpPr>
          <p:nvPr/>
        </p:nvSpPr>
        <p:spPr bwMode="auto">
          <a:xfrm>
            <a:off x="323850" y="2781300"/>
            <a:ext cx="287338" cy="1214438"/>
          </a:xfrm>
          <a:prstGeom prst="upDownArrow">
            <a:avLst>
              <a:gd name="adj1" fmla="val 50000"/>
              <a:gd name="adj2" fmla="val 845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6" name="AutoShape 21"/>
          <p:cNvSpPr>
            <a:spLocks noChangeArrowheads="1"/>
          </p:cNvSpPr>
          <p:nvPr/>
        </p:nvSpPr>
        <p:spPr bwMode="auto">
          <a:xfrm>
            <a:off x="8604250" y="2852738"/>
            <a:ext cx="288925" cy="1295400"/>
          </a:xfrm>
          <a:prstGeom prst="upDownArrow">
            <a:avLst>
              <a:gd name="adj1" fmla="val 50000"/>
              <a:gd name="adj2" fmla="val 896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7" name="AutoShape 24"/>
          <p:cNvSpPr>
            <a:spLocks noChangeArrowheads="1"/>
          </p:cNvSpPr>
          <p:nvPr/>
        </p:nvSpPr>
        <p:spPr bwMode="auto">
          <a:xfrm>
            <a:off x="4067175" y="6092825"/>
            <a:ext cx="1214438" cy="288925"/>
          </a:xfrm>
          <a:prstGeom prst="leftRightArrow">
            <a:avLst>
              <a:gd name="adj1" fmla="val 50000"/>
              <a:gd name="adj2" fmla="val 840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8" name="AutoShape 25"/>
          <p:cNvSpPr>
            <a:spLocks noChangeArrowheads="1"/>
          </p:cNvSpPr>
          <p:nvPr/>
        </p:nvSpPr>
        <p:spPr bwMode="auto">
          <a:xfrm>
            <a:off x="3995738" y="620713"/>
            <a:ext cx="1214437" cy="287337"/>
          </a:xfrm>
          <a:prstGeom prst="leftRightArrow">
            <a:avLst>
              <a:gd name="adj1" fmla="val 50000"/>
              <a:gd name="adj2" fmla="val 845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790950" y="1579563"/>
            <a:ext cx="1476375" cy="91440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Мысли</a:t>
            </a:r>
          </a:p>
          <a:p>
            <a:pPr algn="ctr"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фантазии</a:t>
            </a:r>
          </a:p>
        </p:txBody>
      </p:sp>
      <p:sp>
        <p:nvSpPr>
          <p:cNvPr id="27" name="Овал 26"/>
          <p:cNvSpPr/>
          <p:nvPr/>
        </p:nvSpPr>
        <p:spPr>
          <a:xfrm>
            <a:off x="6140450" y="3079750"/>
            <a:ext cx="2016125" cy="91440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Стремления желания относительно будущего</a:t>
            </a:r>
          </a:p>
        </p:txBody>
      </p:sp>
      <p:sp>
        <p:nvSpPr>
          <p:cNvPr id="28" name="Овал 27"/>
          <p:cNvSpPr/>
          <p:nvPr/>
        </p:nvSpPr>
        <p:spPr>
          <a:xfrm>
            <a:off x="1006475" y="3211513"/>
            <a:ext cx="2017713" cy="91440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Стремления желания относительно будущего</a:t>
            </a:r>
          </a:p>
        </p:txBody>
      </p:sp>
      <p:sp>
        <p:nvSpPr>
          <p:cNvPr id="29" name="Овал 28"/>
          <p:cNvSpPr/>
          <p:nvPr/>
        </p:nvSpPr>
        <p:spPr>
          <a:xfrm>
            <a:off x="3492500" y="4808538"/>
            <a:ext cx="2159000" cy="91440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Действия которые непосредственно реализуются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200" b="1" smtClean="0">
                <a:latin typeface="Times New Roman" pitchFamily="18" charset="0"/>
              </a:rPr>
              <a:t>Интерпретация песочной композиции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История и внешняя ситуация клиента;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Содержание сессии;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Чувства психолога;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Пространство песочной композиции;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Использование песка;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Конфигурация расположения объектов;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Цвет;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Использование синего цвета подноса;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Размещение фигур  в пространстве песочницы;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200" b="1" smtClean="0">
                <a:latin typeface="Times New Roman" pitchFamily="18" charset="0"/>
              </a:rPr>
              <a:t>Интерпретация песочной композиции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68313" y="1916113"/>
            <a:ext cx="8229600" cy="43894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Взаимоотношения между фигурами и частями композиции;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Динамика песочной композиции;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Близость к сознанию/бессознательному;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Символическое значение фигур;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Интерпретация, исходящая из понимания внутренних паттернов развития.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 СПАСИБО ЗА ВНИМАНИЕ !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1199</TotalTime>
  <Words>253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Constantia</vt:lpstr>
      <vt:lpstr>Wingdings 2</vt:lpstr>
      <vt:lpstr>Times New Roman</vt:lpstr>
      <vt:lpstr>Поток</vt:lpstr>
      <vt:lpstr>Поток</vt:lpstr>
      <vt:lpstr>Поток</vt:lpstr>
      <vt:lpstr>Эго, соотнесенное с Самость</vt:lpstr>
      <vt:lpstr>Активизация обновленного ЭГО</vt:lpstr>
      <vt:lpstr>Активация Анимы /Анимуса</vt:lpstr>
      <vt:lpstr> Развитие ЭГО </vt:lpstr>
      <vt:lpstr>АМПЛИФИКАЦИЯ</vt:lpstr>
      <vt:lpstr>Слайд 6</vt:lpstr>
      <vt:lpstr>Слайд 7</vt:lpstr>
      <vt:lpstr>Интерпретация песочной композиции</vt:lpstr>
      <vt:lpstr>Интерпретация песочной композиции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МЕТОДЫ КОРРЕКЦИИ  РАССТРОЙСТВ АУТИСТИЧЕСКОГО СПЕКТРА </dc:title>
  <dc:subject/>
  <dc:creator>Admin</dc:creator>
  <cp:keywords/>
  <dc:description/>
  <cp:lastModifiedBy>user</cp:lastModifiedBy>
  <cp:revision>105</cp:revision>
  <dcterms:created xsi:type="dcterms:W3CDTF">2011-09-29T12:44:33Z</dcterms:created>
  <dcterms:modified xsi:type="dcterms:W3CDTF">2015-11-21T20:38:05Z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TC030007633</vt:lpwstr>
  </property>
</Properties>
</file>