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1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3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154B-BC6A-406C-A1B8-C7C2FD00376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061746-DB51-477F-8DF4-287C2FF4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Экологический проект «Кто из нас, из овощей, и полезней, и нужней?»</a:t>
            </a:r>
            <a:endParaRPr lang="ru-RU" dirty="0"/>
          </a:p>
        </p:txBody>
      </p:sp>
      <p:pic>
        <p:nvPicPr>
          <p:cNvPr id="1026" name="Picture 2" descr="Овощи и фрукты раскраски. VEGETABLE and FRUIT raskraska for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642" y="3380013"/>
            <a:ext cx="2744893" cy="31430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5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49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92" y="609600"/>
            <a:ext cx="7749751" cy="5812312"/>
          </a:xfrm>
        </p:spPr>
      </p:pic>
    </p:spTree>
    <p:extLst>
      <p:ext uri="{BB962C8B-B14F-4D97-AF65-F5344CB8AC3E}">
        <p14:creationId xmlns:p14="http://schemas.microsoft.com/office/powerpoint/2010/main" val="10961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41" y="367428"/>
            <a:ext cx="7902257" cy="5926692"/>
          </a:xfrm>
        </p:spPr>
      </p:pic>
    </p:spTree>
    <p:extLst>
      <p:ext uri="{BB962C8B-B14F-4D97-AF65-F5344CB8AC3E}">
        <p14:creationId xmlns:p14="http://schemas.microsoft.com/office/powerpoint/2010/main" val="17302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54" y="25908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Лепили овощи…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41" y="1324411"/>
            <a:ext cx="6911658" cy="51837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280" y="1104264"/>
            <a:ext cx="4632960" cy="52578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Наблюдали за ростом и строением корневой системы, посаженных нами овощей…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02" y="320040"/>
            <a:ext cx="4531518" cy="6042025"/>
          </a:xfrm>
        </p:spPr>
      </p:pic>
    </p:spTree>
    <p:extLst>
      <p:ext uri="{BB962C8B-B14F-4D97-AF65-F5344CB8AC3E}">
        <p14:creationId xmlns:p14="http://schemas.microsoft.com/office/powerpoint/2010/main" val="32319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Делали аппликацию « с натуры»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927662"/>
            <a:ext cx="5113338" cy="38350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1930400"/>
            <a:ext cx="5106035" cy="3829526"/>
          </a:xfrm>
        </p:spPr>
      </p:pic>
    </p:spTree>
    <p:extLst>
      <p:ext uri="{BB962C8B-B14F-4D97-AF65-F5344CB8AC3E}">
        <p14:creationId xmlns:p14="http://schemas.microsoft.com/office/powerpoint/2010/main" val="659279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42" y="2330252"/>
            <a:ext cx="5448617" cy="40864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44" y="609600"/>
            <a:ext cx="5441316" cy="4080987"/>
          </a:xfrm>
        </p:spPr>
      </p:pic>
    </p:spTree>
    <p:extLst>
      <p:ext uri="{BB962C8B-B14F-4D97-AF65-F5344CB8AC3E}">
        <p14:creationId xmlns:p14="http://schemas.microsoft.com/office/powerpoint/2010/main" val="14864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061" y="140969"/>
            <a:ext cx="8649018" cy="64867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9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54" y="115174"/>
            <a:ext cx="8832426" cy="6624319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982" y="116641"/>
            <a:ext cx="8786178" cy="6589633"/>
          </a:xfrm>
        </p:spPr>
      </p:pic>
    </p:spTree>
    <p:extLst>
      <p:ext uri="{BB962C8B-B14F-4D97-AF65-F5344CB8AC3E}">
        <p14:creationId xmlns:p14="http://schemas.microsoft.com/office/powerpoint/2010/main" val="8082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55320"/>
            <a:ext cx="10402146" cy="1275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вы уже поняли мы вырастили замечательный лук, записав все наблюдения в дневник…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997856"/>
            <a:ext cx="5608319" cy="420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09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54" y="1524000"/>
            <a:ext cx="10691706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Тип проекта: исследовательский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продолжительности: краткосрочный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" y="4114800"/>
            <a:ext cx="11628120" cy="249044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А началось всё с письма от Чиполино …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736" y="18288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потом 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21" y="1128158"/>
            <a:ext cx="7612697" cy="570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5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Дружно его съели 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1" y="1660273"/>
            <a:ext cx="3661052" cy="48814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020" y="479266"/>
            <a:ext cx="3920609" cy="5227480"/>
          </a:xfrm>
        </p:spPr>
      </p:pic>
    </p:spTree>
    <p:extLst>
      <p:ext uri="{BB962C8B-B14F-4D97-AF65-F5344CB8AC3E}">
        <p14:creationId xmlns:p14="http://schemas.microsoft.com/office/powerpoint/2010/main" val="285047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59" y="487680"/>
            <a:ext cx="9281161" cy="49001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В итоге мы пришли к выводу, что все овощи хороши, необходимы и полезны.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320" y="518160"/>
            <a:ext cx="5196840" cy="57454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Здравствуйте ребята! Посылаю вам свои фотографии, а также фотографии моих друзей. Мы вместе живем большой дружной семьёй. Но иногда у нас возникают споры- кто из нас самый нужный, самый полезный, самый красивый? Ребята, может вы поможете разобраться в нашем споре?»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5" y="463815"/>
            <a:ext cx="5799825" cy="57998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outerShdw blurRad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672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50139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Непростое нам предстояло дело – выбрать самого главного из овощей! А для этого нам надо было многое о них узнать…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Продвижение сайта. Алгоритм HITS определяет покупные ссыл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962" y="3646920"/>
            <a:ext cx="1741318" cy="2593225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8268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рассматривали иллюстрации 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7" y="2297749"/>
            <a:ext cx="4184034" cy="388077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овощи оптом - Санкт-Петербур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703" y="1138609"/>
            <a:ext cx="7155498" cy="53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Читали художественную литературу…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купить Принцесса на горошин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7" y="1930400"/>
            <a:ext cx="2577510" cy="35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усская сказка. &quot;Мужик и медведь&quot;. В пересказе А. Н. Толстого. Иллюстрации - В. Чижиков. - 1990 г. Текст с буквой Ё. + Электрич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610" y="3124200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иполлино торрент скачать :: Торренты без регистрации и рейтинга. Торрент поисковик Torrent-Poisk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555" y="1930400"/>
            <a:ext cx="2252345" cy="33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ь Репка - Для детей дошкольного возраста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72" y="2659697"/>
            <a:ext cx="2938373" cy="39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7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91" y="105156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Сажали овощи…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4" y="880904"/>
            <a:ext cx="6386196" cy="4789647"/>
          </a:xfrm>
        </p:spPr>
      </p:pic>
    </p:spTree>
    <p:extLst>
      <p:ext uri="{BB962C8B-B14F-4D97-AF65-F5344CB8AC3E}">
        <p14:creationId xmlns:p14="http://schemas.microsoft.com/office/powerpoint/2010/main" val="22878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43" y="940729"/>
            <a:ext cx="6163394" cy="46225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57" y="225266"/>
            <a:ext cx="4865489" cy="6487320"/>
          </a:xfrm>
        </p:spPr>
      </p:pic>
    </p:spTree>
    <p:extLst>
      <p:ext uri="{BB962C8B-B14F-4D97-AF65-F5344CB8AC3E}">
        <p14:creationId xmlns:p14="http://schemas.microsoft.com/office/powerpoint/2010/main" val="3840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192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Изготавливали маски «Овощи»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35" y="1124108"/>
            <a:ext cx="4203025" cy="56040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231" y="1124108"/>
            <a:ext cx="4240649" cy="5654200"/>
          </a:xfrm>
        </p:spPr>
      </p:pic>
    </p:spTree>
    <p:extLst>
      <p:ext uri="{BB962C8B-B14F-4D97-AF65-F5344CB8AC3E}">
        <p14:creationId xmlns:p14="http://schemas.microsoft.com/office/powerpoint/2010/main" val="15470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176</Words>
  <Application>Microsoft Office PowerPoint</Application>
  <PresentationFormat>Широкоэкранный</PresentationFormat>
  <Paragraphs>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Monotype Corsiva</vt:lpstr>
      <vt:lpstr>Trebuchet MS</vt:lpstr>
      <vt:lpstr>Wingdings 3</vt:lpstr>
      <vt:lpstr>Грань</vt:lpstr>
      <vt:lpstr>Экологический проект «Кто из нас, из овощей, и полезней, и нужней?»</vt:lpstr>
      <vt:lpstr>Тип проекта: исследовательский По продолжительности: краткосрочный    </vt:lpstr>
      <vt:lpstr>«Здравствуйте ребята! Посылаю вам свои фотографии, а также фотографии моих друзей. Мы вместе живем большой дружной семьёй. Но иногда у нас возникают споры- кто из нас самый нужный, самый полезный, самый красивый? Ребята, может вы поможете разобраться в нашем споре?»</vt:lpstr>
      <vt:lpstr>Непростое нам предстояло дело – выбрать самого главного из овощей! А для этого нам надо было многое о них узнать…</vt:lpstr>
      <vt:lpstr>Мы рассматривали иллюстрации …</vt:lpstr>
      <vt:lpstr>Читали художественную литературу…</vt:lpstr>
      <vt:lpstr>Сажали овощи…</vt:lpstr>
      <vt:lpstr>Презентация PowerPoint</vt:lpstr>
      <vt:lpstr>Изготавливали маски «Овощи»</vt:lpstr>
      <vt:lpstr>Презентация PowerPoint</vt:lpstr>
      <vt:lpstr>Презентация PowerPoint</vt:lpstr>
      <vt:lpstr>Лепили овощи…</vt:lpstr>
      <vt:lpstr>Наблюдали за ростом и строением корневой системы, посаженных нами овощей…</vt:lpstr>
      <vt:lpstr>Делали аппликацию « с натуры»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 уже поняли мы вырастили замечательный лук, записав все наблюдения в дневник…</vt:lpstr>
      <vt:lpstr>А потом …</vt:lpstr>
      <vt:lpstr>Дружно его съели …</vt:lpstr>
      <vt:lpstr>В итоге мы пришли к выводу, что все овощи хороши, необходимы и полезны.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«Кто из нас, из овощей, и полезней, и нужней?»</dc:title>
  <dc:creator>Артём</dc:creator>
  <cp:lastModifiedBy>Ребезов</cp:lastModifiedBy>
  <cp:revision>14</cp:revision>
  <dcterms:created xsi:type="dcterms:W3CDTF">2014-12-09T18:32:47Z</dcterms:created>
  <dcterms:modified xsi:type="dcterms:W3CDTF">2015-11-20T23:27:39Z</dcterms:modified>
</cp:coreProperties>
</file>