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8DF363-63DE-496C-B361-7078A4D70E7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4C5E6A-01E5-4AE3-A075-BA341922F9F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709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                   УРОК</a:t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парные </a:t>
            </a:r>
            <a:r>
              <a:rPr lang="ru-RU" b="1" cap="all" dirty="0"/>
              <a:t>согласные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68960"/>
            <a:ext cx="7406640" cy="31683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Составила учитель </a:t>
            </a:r>
          </a:p>
          <a:p>
            <a:pPr algn="r"/>
            <a:r>
              <a:rPr lang="ru-RU" dirty="0" smtClean="0"/>
              <a:t>Ярославцева Галина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ohuku.ru/uploads/forum/images/2012-11/thumbs/1354276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"/>
            <a:ext cx="4286250" cy="50851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42576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заяц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im0-tub-ru.yandex.net/i?id=fb69e60533f5554f4065cb28f794771e&amp;n=33&amp;h=190&amp;w=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0-tub-ru.yandex.net/i?id=fb69e60533f5554f4065cb28f794771e&amp;n=33&amp;h=190&amp;w=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31.img.avito.st/640x480/15255425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31.img.avito.st/640x480/15255425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31.img.avito.st/640x480/15255425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4" name="Picture 12" descr="http://obrazky.superia.cz/1600/pilka_na_dre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5123729" cy="396044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vedomosti.com/uploads/posts/2014-03/1394446111_1393677037_v-donecke-shturmuyut-obladministraci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5487010" cy="34293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флаг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s00.infourok.ru/images/doc/218/3123/28/hello_html_m4fb7c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2619375" cy="3333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кораблик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.tootoo.com/mytootoo/upload/49/494525/product/yto-x904-tractors-for-sale_3836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08712" cy="45758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трактор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onbuket.com/sites/bonbuket.com/files/product-images/34_lila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816424" cy="45053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шар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kin.adsivos.com/img_note/1287181461ADS%20%2821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716" y="260648"/>
            <a:ext cx="8246284" cy="49284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собака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7403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craft.ru/image/90851/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70567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7704856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ogoped18.ru/production-sound/images/sound-ch-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013051" cy="431206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9970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бочка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.clan.su/_ph/18/709221133.jpg?1438714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657" y="260648"/>
            <a:ext cx="6682343" cy="41764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92501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волк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625618.vk.me/v625618822/1cbd8/SIIqlTGKv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3286125" cy="43243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гусь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im2-tub-ru.yandex.net/i?id=181e6cf05bcef7432c28b49b274e650a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im2-tub-ru.yandex.net/i?id=181e6cf05bcef7432c28b49b274e650a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im2-tub-ru.yandex.net/i?id=181e6cf05bcef7432c28b49b274e650a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im2-tub-ru.yandex.net/i?id=181e6cf05bcef7432c28b49b274e650a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i99.beon.ru/www.vashdom.ru/articles/image/movesu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http://i99.beon.ru/www.vashdom.ru/articles/image/movesu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http://i99.beon.ru/www.vashdom.ru/articles/image/movesu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5208579" cy="390643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4929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дом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0.yaplakal.com/pics/pics_original/3/1/1/1377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62500" cy="37623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жук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5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           УРОК  парные согласные </vt:lpstr>
      <vt:lpstr>Слайд 2</vt:lpstr>
      <vt:lpstr>Слайд 3</vt:lpstr>
      <vt:lpstr>Слайд 4</vt:lpstr>
      <vt:lpstr>                    бочка</vt:lpstr>
      <vt:lpstr>                       волк</vt:lpstr>
      <vt:lpstr>                                гусь</vt:lpstr>
      <vt:lpstr>                                     дом</vt:lpstr>
      <vt:lpstr>                          жук</vt:lpstr>
      <vt:lpstr>                               заяц</vt:lpstr>
      <vt:lpstr>   пила</vt:lpstr>
      <vt:lpstr>       флаг</vt:lpstr>
      <vt:lpstr>   кораблик</vt:lpstr>
      <vt:lpstr>       трактор</vt:lpstr>
      <vt:lpstr>                                          шар</vt:lpstr>
      <vt:lpstr>         собака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УРОК  парные согласные </dc:title>
  <dc:creator>PBell</dc:creator>
  <cp:lastModifiedBy>PBell</cp:lastModifiedBy>
  <cp:revision>1</cp:revision>
  <dcterms:created xsi:type="dcterms:W3CDTF">2015-11-08T16:49:03Z</dcterms:created>
  <dcterms:modified xsi:type="dcterms:W3CDTF">2015-11-08T18:03:12Z</dcterms:modified>
</cp:coreProperties>
</file>