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Правила юного пешехода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RS\моя\отсканированные книги\пдд правила\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422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RS\моя\отсканированные книги\пдд правила\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5688632" cy="623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53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RS\моя\отсканированные книги\пдд правила\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23" y="116632"/>
            <a:ext cx="5563763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192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RS\моя\отсканированные книги\пдд правила\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5256583" cy="626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39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RS\моя\отсканированные книги\пдд правила\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16"/>
            <a:ext cx="554461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920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RS\моя\отсканированные книги\пдд правила\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7911"/>
            <a:ext cx="5544616" cy="655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377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RS\моя\отсканированные книги\пдд правила\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88640"/>
            <a:ext cx="5411138" cy="651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666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RS\моя\отсканированные книги\пдд правила\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5112568" cy="629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861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RS\моя\отсканированные книги\пдд правила\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472608" cy="637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239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RS\моя\отсканированные книги\пдд правила\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128"/>
            <a:ext cx="5832648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4074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Правила юного пешехода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юного пешехода</dc:title>
  <dc:creator>Наташа</dc:creator>
  <cp:lastModifiedBy>Наташа</cp:lastModifiedBy>
  <cp:revision>8</cp:revision>
  <dcterms:created xsi:type="dcterms:W3CDTF">2015-11-05T15:49:14Z</dcterms:created>
  <dcterms:modified xsi:type="dcterms:W3CDTF">2015-11-05T15:58:58Z</dcterms:modified>
</cp:coreProperties>
</file>