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93" r:id="rId4"/>
    <p:sldId id="295" r:id="rId5"/>
    <p:sldId id="287" r:id="rId6"/>
    <p:sldId id="296" r:id="rId7"/>
    <p:sldId id="289" r:id="rId8"/>
    <p:sldId id="301" r:id="rId9"/>
    <p:sldId id="291" r:id="rId10"/>
    <p:sldId id="290" r:id="rId11"/>
    <p:sldId id="299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41C70"/>
    <a:srgbClr val="009900"/>
    <a:srgbClr val="0812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6" autoAdjust="0"/>
    <p:restoredTop sz="94660"/>
  </p:normalViewPr>
  <p:slideViewPr>
    <p:cSldViewPr>
      <p:cViewPr varScale="1">
        <p:scale>
          <a:sx n="104" d="100"/>
          <a:sy n="104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ЛЕрмонтов\Безимени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3786190"/>
            <a:ext cx="6072198" cy="1184273"/>
          </a:xfrm>
        </p:spPr>
        <p:txBody>
          <a:bodyPr/>
          <a:lstStyle>
            <a:lvl1pPr algn="r">
              <a:defRPr>
                <a:latin typeface="Monotype Corsiv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000636"/>
            <a:ext cx="4643438" cy="85725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latin typeface="Monotype Corsiva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183F48-EC6D-4755-A31B-5E9DBA44B37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7C24A5-B106-4B24-A31A-E7ECF9F7FE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E9183F48-EC6D-4755-A31B-5E9DBA44B37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4C7C24A5-B106-4B24-A31A-E7ECF9F7F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resentations\ЛЕрмонтов\Безимени-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Bookman Old Style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man Old Styl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Bookman Old Style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Bookman Old Style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Bookman Old Style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Bookman Old Style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Bookman Old Styl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12/23/2013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G:\&#1054;&#1058;&#1050;&#1056;&#1067;&#1058;&#1067;&#1049;%2013-14\L.+Kazakova,+N.+Lazarev+-+quot;Beleet+parus+odinokiyquot;.+Romans+na+slova_(mp3top100.net).mp3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G:\&#1054;&#1058;&#1050;&#1056;&#1067;&#1058;&#1067;&#1049;%2013-14\Anna_German_-_Gori_gori_moya_zvezda_OST_Anna_German_(iPlayer.fm).mp3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71546"/>
            <a:ext cx="6786610" cy="1214446"/>
          </a:xfrm>
        </p:spPr>
        <p:txBody>
          <a:bodyPr>
            <a:noAutofit/>
          </a:bodyPr>
          <a:lstStyle/>
          <a:p>
            <a:pPr marL="36000" algn="just">
              <a:buNone/>
            </a:pPr>
            <a:r>
              <a:rPr lang="ru-RU" sz="4800" b="1" dirty="0" smtClean="0"/>
              <a:t>Тема занятия.</a:t>
            </a:r>
          </a:p>
          <a:p>
            <a:pPr marL="36000" algn="just">
              <a:buNone/>
            </a:pPr>
            <a:r>
              <a:rPr lang="ru-RU" sz="4400" b="1" dirty="0" smtClean="0">
                <a:solidFill>
                  <a:srgbClr val="009900"/>
                </a:solidFill>
                <a:cs typeface="Aharoni" pitchFamily="2" charset="-79"/>
              </a:rPr>
              <a:t>«…И долго буду тем любезен я народу, что чувства	добрые	я лирой пробуждал…»</a:t>
            </a:r>
          </a:p>
          <a:p>
            <a:pPr marL="36000" algn="just">
              <a:buNone/>
            </a:pPr>
            <a:endParaRPr lang="ru-RU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2264" y="6215082"/>
            <a:ext cx="184731" cy="461665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>
            <a:spAutoFit/>
          </a:bodyPr>
          <a:lstStyle/>
          <a:p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500042"/>
            <a:ext cx="84296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Bookman Old Style" pitchFamily="18" charset="0"/>
              </a:rPr>
              <a:t>А.С. Пушкин и М.Ю. Лермонтов пробуждали и будут пробуждать в наших сердцах только добрые чувства.</a:t>
            </a:r>
          </a:p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Bookman Old Style" pitchFamily="18" charset="0"/>
              </a:rPr>
              <a:t>Пробуждать чувства добрые – главное предназначение каждого человека.</a:t>
            </a:r>
            <a:endParaRPr lang="ru-RU" sz="4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654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9800" dirty="0" smtClean="0">
                <a:solidFill>
                  <a:srgbClr val="000099"/>
                </a:solidFill>
              </a:rPr>
              <a:t>Молодцы!</a:t>
            </a:r>
            <a:endParaRPr lang="ru-RU" sz="9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hotoforum.ru/f/photo/000/222/222129_9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692948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 txBox="1">
            <a:spLocks/>
          </p:cNvSpPr>
          <p:nvPr/>
        </p:nvSpPr>
        <p:spPr>
          <a:xfrm>
            <a:off x="928662" y="5143512"/>
            <a:ext cx="7500990" cy="1285884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60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«Очей очарованье! </a:t>
            </a:r>
          </a:p>
          <a:p>
            <a:pPr marL="360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Приятна мне твоя прощальная краса»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g1.liveinternet.ru/images/attach/c/4/80/637/80637869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797078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429264"/>
            <a:ext cx="8229600" cy="654050"/>
          </a:xfrm>
        </p:spPr>
        <p:txBody>
          <a:bodyPr/>
          <a:lstStyle/>
          <a:p>
            <a:r>
              <a:rPr lang="ru-RU" sz="3600" dirty="0" smtClean="0">
                <a:solidFill>
                  <a:srgbClr val="341C70"/>
                </a:solidFill>
                <a:cs typeface="Aharoni" pitchFamily="2" charset="-79"/>
              </a:rPr>
              <a:t>«Мороз и солнце, день чудесный!»</a:t>
            </a:r>
            <a:endParaRPr lang="ru-RU" sz="3600" dirty="0">
              <a:solidFill>
                <a:srgbClr val="341C7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4000" dirty="0" smtClean="0">
                <a:solidFill>
                  <a:srgbClr val="000099"/>
                </a:solidFill>
              </a:rPr>
              <a:t>Чудесные стихи А.С.Пушкина открывают нам его благородную душу и сердце, его любовь к родной земле,</a:t>
            </a:r>
            <a:br>
              <a:rPr lang="ru-RU" sz="4000" dirty="0" smtClean="0">
                <a:solidFill>
                  <a:srgbClr val="000099"/>
                </a:solidFill>
              </a:rPr>
            </a:br>
            <a:r>
              <a:rPr lang="ru-RU" sz="4000" dirty="0" smtClean="0">
                <a:solidFill>
                  <a:srgbClr val="000099"/>
                </a:solidFill>
              </a:rPr>
              <a:t> гордость за русский народ, восхищение природой, привязанность к друзьям и своей няне, познакомившей его с сокровищами народной поэзии, народной речи.</a:t>
            </a:r>
            <a:endParaRPr lang="ru-RU" sz="4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pp.nashaucheba.ru/pars_docs/refs/115/114924/img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6869119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285852" y="1071546"/>
            <a:ext cx="6786610" cy="12144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0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600" b="1" dirty="0" smtClean="0">
                <a:solidFill>
                  <a:srgbClr val="000099"/>
                </a:solidFill>
                <a:latin typeface="Bookman Old Style" pitchFamily="18" charset="0"/>
              </a:rPr>
              <a:t>А.С.Пушкин  и </a:t>
            </a:r>
          </a:p>
          <a:p>
            <a:pPr marL="360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600" b="1" dirty="0" smtClean="0">
                <a:solidFill>
                  <a:srgbClr val="000099"/>
                </a:solidFill>
                <a:latin typeface="Bookman Old Style" pitchFamily="18" charset="0"/>
              </a:rPr>
              <a:t>М.Ю</a:t>
            </a:r>
            <a:r>
              <a:rPr lang="ru-RU" sz="3600" b="1" dirty="0" smtClean="0">
                <a:solidFill>
                  <a:srgbClr val="000099"/>
                </a:solidFill>
                <a:latin typeface="Bookman Old Style" pitchFamily="18" charset="0"/>
              </a:rPr>
              <a:t>. </a:t>
            </a:r>
            <a:r>
              <a:rPr lang="ru-RU" sz="3600" b="1" dirty="0" smtClean="0">
                <a:solidFill>
                  <a:srgbClr val="000099"/>
                </a:solidFill>
                <a:latin typeface="Bookman Old Style" pitchFamily="18" charset="0"/>
              </a:rPr>
              <a:t>Лермонтов	–	два </a:t>
            </a:r>
            <a:r>
              <a:rPr lang="ru-RU" sz="3600" b="1" dirty="0" smtClean="0">
                <a:solidFill>
                  <a:srgbClr val="000099"/>
                </a:solidFill>
                <a:latin typeface="Bookman Old Style" pitchFamily="18" charset="0"/>
              </a:rPr>
              <a:t>бессмертных имени в русской литературе. Их творчество гениально, но различно по настроению. 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60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500306"/>
            <a:ext cx="7586658" cy="114300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4900" dirty="0" smtClean="0">
                <a:solidFill>
                  <a:srgbClr val="000099"/>
                </a:solidFill>
              </a:rPr>
              <a:t>Грустный, строгий, нежный, скромный, смелый. благородный, мечтательный, застенчивый.</a:t>
            </a:r>
            <a:br>
              <a:rPr lang="ru-RU" sz="4900" dirty="0" smtClean="0">
                <a:solidFill>
                  <a:srgbClr val="000099"/>
                </a:solidFill>
              </a:rPr>
            </a:br>
            <a:r>
              <a:rPr lang="ru-RU" sz="4900" dirty="0" smtClean="0">
                <a:solidFill>
                  <a:srgbClr val="000099"/>
                </a:solidFill>
              </a:rPr>
              <a:t/>
            </a:r>
            <a:br>
              <a:rPr lang="ru-RU" sz="4900" dirty="0" smtClean="0">
                <a:solidFill>
                  <a:srgbClr val="000099"/>
                </a:solidFill>
              </a:rPr>
            </a:br>
            <a:r>
              <a:rPr lang="ru-RU" sz="4900" dirty="0" smtClean="0">
                <a:solidFill>
                  <a:srgbClr val="000099"/>
                </a:solidFill>
              </a:rPr>
              <a:t>Человек с могучими   страстями и волей.»</a:t>
            </a:r>
            <a:endParaRPr lang="ru-RU" sz="49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lub.foto.ru/gallery/images/photo/2009/01/30/127067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7712965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L.+Kazakova,+N.+Lazarev+-+quot;Beleet+parus+odinokiyquot;.+Romans+na+slova_(mp3top100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72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081.radikal.ru/1305/76/3c53c20bb67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0"/>
            <a:ext cx="850112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Anna_German_-_Gori_gori_moya_zvezda_OST_Anna_German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371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Vdohnoveni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Vdohnovenie</Template>
  <TotalTime>598</TotalTime>
  <Words>64</Words>
  <Application>Microsoft Office PowerPoint</Application>
  <PresentationFormat>Экран (4:3)</PresentationFormat>
  <Paragraphs>12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Vdohnovenie</vt:lpstr>
      <vt:lpstr>Открытая</vt:lpstr>
      <vt:lpstr>Слайд 1</vt:lpstr>
      <vt:lpstr>Слайд 2</vt:lpstr>
      <vt:lpstr>«Мороз и солнце, день чудесный!»</vt:lpstr>
      <vt:lpstr>                   Чудесные стихи А.С.Пушкина открывают нам его благородную душу и сердце, его любовь к родной земле,  гордость за русский народ, восхищение природой, привязанность к друзьям и своей няне, познакомившей его с сокровищами народной поэзии, народной речи.</vt:lpstr>
      <vt:lpstr>Слайд 5</vt:lpstr>
      <vt:lpstr>Слайд 6</vt:lpstr>
      <vt:lpstr>  «Грустный, строгий, нежный, скромный, смелый. благородный, мечтательный, застенчивый.  Человек с могучими   страстями и волей.»</vt:lpstr>
      <vt:lpstr>Слайд 8</vt:lpstr>
      <vt:lpstr>Слайд 9</vt:lpstr>
      <vt:lpstr>Слайд 10</vt:lpstr>
      <vt:lpstr>    Молодцы!</vt:lpstr>
    </vt:vector>
  </TitlesOfParts>
  <Company>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Юрьевич Лермонтов</dc:title>
  <dc:creator>лузер</dc:creator>
  <dc:description>http://o5-5.ru/- Опять пять! Коллекция презентаций</dc:description>
  <cp:lastModifiedBy>моно</cp:lastModifiedBy>
  <cp:revision>66</cp:revision>
  <dcterms:created xsi:type="dcterms:W3CDTF">2011-08-28T13:23:08Z</dcterms:created>
  <dcterms:modified xsi:type="dcterms:W3CDTF">2013-12-23T11:35:49Z</dcterms:modified>
</cp:coreProperties>
</file>