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4C6C-2787-4FC6-9246-142F2C57D1D8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D8B1-AA01-4830-A72F-568C19736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72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4C6C-2787-4FC6-9246-142F2C57D1D8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D8B1-AA01-4830-A72F-568C19736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410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4C6C-2787-4FC6-9246-142F2C57D1D8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D8B1-AA01-4830-A72F-568C1973607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345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4C6C-2787-4FC6-9246-142F2C57D1D8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D8B1-AA01-4830-A72F-568C19736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766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4C6C-2787-4FC6-9246-142F2C57D1D8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D8B1-AA01-4830-A72F-568C1973607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25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4C6C-2787-4FC6-9246-142F2C57D1D8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D8B1-AA01-4830-A72F-568C19736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148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4C6C-2787-4FC6-9246-142F2C57D1D8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D8B1-AA01-4830-A72F-568C19736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31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4C6C-2787-4FC6-9246-142F2C57D1D8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D8B1-AA01-4830-A72F-568C19736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44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D23F5ED-5E3D-44B2-BFC3-C4AFE5F7AD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137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7706B55-ED23-4B3F-A3D2-5DF0F40A76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32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F4BB651F-561A-49A4-925C-493D806A9D9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3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4C6C-2787-4FC6-9246-142F2C57D1D8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D8B1-AA01-4830-A72F-568C19736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33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4C6C-2787-4FC6-9246-142F2C57D1D8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D8B1-AA01-4830-A72F-568C19736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09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4C6C-2787-4FC6-9246-142F2C57D1D8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D8B1-AA01-4830-A72F-568C19736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97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4C6C-2787-4FC6-9246-142F2C57D1D8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D8B1-AA01-4830-A72F-568C19736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47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4C6C-2787-4FC6-9246-142F2C57D1D8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D8B1-AA01-4830-A72F-568C19736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4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4C6C-2787-4FC6-9246-142F2C57D1D8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D8B1-AA01-4830-A72F-568C19736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97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4C6C-2787-4FC6-9246-142F2C57D1D8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D8B1-AA01-4830-A72F-568C19736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66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D8B1-AA01-4830-A72F-568C1973607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4C6C-2787-4FC6-9246-142F2C57D1D8}" type="datetimeFigureOut">
              <a:rPr lang="ru-RU" smtClean="0"/>
              <a:t>05.10.2015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2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C4C6C-2787-4FC6-9246-142F2C57D1D8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CAD8B1-AA01-4830-A72F-568C19736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941387"/>
          </a:xfrm>
        </p:spPr>
        <p:txBody>
          <a:bodyPr/>
          <a:lstStyle/>
          <a:p>
            <a:pPr algn="ctr"/>
            <a:r>
              <a:rPr lang="ru-RU" sz="4000" b="1"/>
              <a:t>МЕРОПРИЯТИЯ</a:t>
            </a:r>
            <a:r>
              <a:rPr lang="ru-RU" sz="3200" i="1"/>
              <a:t> С РОДИТЕЛЯМИ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5105400" cy="4953000"/>
          </a:xfrm>
          <a:ln>
            <a:solidFill>
              <a:srgbClr val="666633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ru-RU" sz="2000">
                <a:solidFill>
                  <a:schemeClr val="bg2"/>
                </a:solidFill>
                <a:latin typeface="Century Schoolbook" panose="02040604050505020304" pitchFamily="18" charset="0"/>
              </a:rPr>
              <a:t>1</a:t>
            </a:r>
            <a:r>
              <a:rPr lang="ru-RU" sz="2000">
                <a:solidFill>
                  <a:srgbClr val="990033"/>
                </a:solidFill>
                <a:latin typeface="Century Schoolbook" panose="02040604050505020304" pitchFamily="18" charset="0"/>
              </a:rPr>
              <a:t>.</a:t>
            </a:r>
            <a:r>
              <a:rPr lang="ru-RU" sz="2000" b="1">
                <a:solidFill>
                  <a:srgbClr val="990033"/>
                </a:solidFill>
                <a:latin typeface="Century Schoolbook" panose="02040604050505020304" pitchFamily="18" charset="0"/>
              </a:rPr>
              <a:t>Выставка</a:t>
            </a:r>
            <a:r>
              <a:rPr lang="ru-RU" sz="2000" b="1">
                <a:solidFill>
                  <a:schemeClr val="bg2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>
                <a:latin typeface="Century Schoolbook" panose="02040604050505020304" pitchFamily="18" charset="0"/>
              </a:rPr>
              <a:t>«Съедобные елочные укра-шения» (совместное украшение елочки)</a:t>
            </a:r>
          </a:p>
          <a:p>
            <a:pPr marL="0" indent="0">
              <a:buNone/>
            </a:pPr>
            <a:r>
              <a:rPr lang="ru-RU" sz="2000">
                <a:latin typeface="Century Schoolbook" panose="02040604050505020304" pitchFamily="18" charset="0"/>
              </a:rPr>
              <a:t> </a:t>
            </a:r>
            <a:r>
              <a:rPr lang="ru-RU" sz="2000">
                <a:solidFill>
                  <a:srgbClr val="336600"/>
                </a:solidFill>
                <a:latin typeface="Century Schoolbook" panose="02040604050505020304" pitchFamily="18" charset="0"/>
              </a:rPr>
              <a:t>2.</a:t>
            </a:r>
            <a:r>
              <a:rPr lang="ru-RU" sz="2000" b="1">
                <a:solidFill>
                  <a:srgbClr val="336600"/>
                </a:solidFill>
                <a:latin typeface="Century Schoolbook" panose="02040604050505020304" pitchFamily="18" charset="0"/>
              </a:rPr>
              <a:t>Игра «Елочка»</a:t>
            </a:r>
            <a:r>
              <a:rPr lang="ru-RU" sz="2000">
                <a:latin typeface="Century Schoolbook" panose="02040604050505020304" pitchFamily="18" charset="0"/>
              </a:rPr>
              <a:t> (участвуют родители вместе с детьми) </a:t>
            </a:r>
          </a:p>
          <a:p>
            <a:pPr marL="0" indent="0">
              <a:buNone/>
            </a:pPr>
            <a:r>
              <a:rPr lang="ru-RU" sz="2000">
                <a:solidFill>
                  <a:srgbClr val="666633"/>
                </a:solidFill>
                <a:latin typeface="Century Schoolbook" panose="02040604050505020304" pitchFamily="18" charset="0"/>
              </a:rPr>
              <a:t>3.</a:t>
            </a:r>
            <a:r>
              <a:rPr lang="ru-RU" sz="2000" b="1">
                <a:solidFill>
                  <a:srgbClr val="666633"/>
                </a:solidFill>
                <a:latin typeface="Century Schoolbook" panose="02040604050505020304" pitchFamily="18" charset="0"/>
              </a:rPr>
              <a:t>Конкурс чтецов</a:t>
            </a:r>
            <a:r>
              <a:rPr lang="ru-RU" sz="2000">
                <a:latin typeface="Century Schoolbook" panose="02040604050505020304" pitchFamily="18" charset="0"/>
              </a:rPr>
              <a:t> (родители и дети по желанию читают небольшие стихи о елочке)</a:t>
            </a:r>
          </a:p>
          <a:p>
            <a:pPr marL="0" indent="0">
              <a:buNone/>
            </a:pPr>
            <a:r>
              <a:rPr lang="ru-RU" sz="2000">
                <a:solidFill>
                  <a:srgbClr val="666633"/>
                </a:solidFill>
                <a:latin typeface="Century Schoolbook" panose="02040604050505020304" pitchFamily="18" charset="0"/>
              </a:rPr>
              <a:t>4.</a:t>
            </a:r>
            <a:r>
              <a:rPr lang="ru-RU" sz="2000" b="1">
                <a:solidFill>
                  <a:srgbClr val="FF0000"/>
                </a:solidFill>
                <a:latin typeface="Century Schoolbook" panose="02040604050505020304" pitchFamily="18" charset="0"/>
              </a:rPr>
              <a:t>Фотоконкурс</a:t>
            </a:r>
            <a:r>
              <a:rPr lang="ru-RU" sz="2000">
                <a:latin typeface="Century Schoolbook" panose="02040604050505020304" pitchFamily="18" charset="0"/>
              </a:rPr>
              <a:t> «Елочка-красавица де-тям очень нравится»</a:t>
            </a:r>
          </a:p>
          <a:p>
            <a:pPr marL="0" indent="0">
              <a:buNone/>
            </a:pPr>
            <a:r>
              <a:rPr lang="ru-RU" sz="2000">
                <a:solidFill>
                  <a:srgbClr val="666633"/>
                </a:solidFill>
                <a:latin typeface="Century Schoolbook" panose="02040604050505020304" pitchFamily="18" charset="0"/>
              </a:rPr>
              <a:t>5.</a:t>
            </a:r>
            <a:r>
              <a:rPr lang="ru-RU" sz="2000" b="1">
                <a:solidFill>
                  <a:srgbClr val="666633"/>
                </a:solidFill>
                <a:latin typeface="Century Schoolbook" panose="02040604050505020304" pitchFamily="18" charset="0"/>
              </a:rPr>
              <a:t>Конкурс рисунков</a:t>
            </a:r>
            <a:r>
              <a:rPr lang="ru-RU" sz="2000">
                <a:latin typeface="Century Schoolbook" panose="02040604050505020304" pitchFamily="18" charset="0"/>
              </a:rPr>
              <a:t> (совместное твор-чество детей и родителей) на тему «Праздник ёлки»</a:t>
            </a:r>
          </a:p>
          <a:p>
            <a:pPr marL="0" indent="0">
              <a:buNone/>
            </a:pPr>
            <a:r>
              <a:rPr lang="ru-RU" sz="2000">
                <a:solidFill>
                  <a:srgbClr val="666633"/>
                </a:solidFill>
                <a:latin typeface="Century Schoolbook" panose="02040604050505020304" pitchFamily="18" charset="0"/>
              </a:rPr>
              <a:t>6.</a:t>
            </a:r>
            <a:r>
              <a:rPr lang="ru-RU" sz="2000" b="1">
                <a:solidFill>
                  <a:schemeClr val="folHlink"/>
                </a:solidFill>
                <a:latin typeface="Century Schoolbook" panose="02040604050505020304" pitchFamily="18" charset="0"/>
              </a:rPr>
              <a:t>Конкурс </a:t>
            </a:r>
            <a:r>
              <a:rPr lang="ru-RU" sz="2000">
                <a:latin typeface="Century Schoolbook" panose="02040604050505020304" pitchFamily="18" charset="0"/>
              </a:rPr>
              <a:t>«Пряничный домик»</a:t>
            </a: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27658" name="Rectangle 10"/>
          <p:cNvSpPr>
            <a:spLocks noGrp="1" noChangeArrowheads="1"/>
          </p:cNvSpPr>
          <p:nvPr>
            <p:ph sz="quarter" idx="2"/>
          </p:nvPr>
        </p:nvSpPr>
        <p:spPr>
          <a:xfrm flipH="1">
            <a:off x="10210800" y="1600201"/>
            <a:ext cx="76200" cy="2189163"/>
          </a:xfrm>
        </p:spPr>
        <p:txBody>
          <a:bodyPr/>
          <a:lstStyle/>
          <a:p>
            <a:endParaRPr lang="ru-RU" sz="2000" dirty="0"/>
          </a:p>
        </p:txBody>
      </p:sp>
      <p:pic>
        <p:nvPicPr>
          <p:cNvPr id="27655" name="Picture 7" descr="Настин д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0" y="4114800"/>
            <a:ext cx="2895600" cy="2362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Picture 9" descr="м 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00200"/>
            <a:ext cx="2895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53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>
                <a:solidFill>
                  <a:srgbClr val="993300"/>
                </a:solidFill>
                <a:latin typeface="Times New Roman" panose="02020603050405020304" pitchFamily="18" charset="0"/>
              </a:rPr>
              <a:t>И Т О Г И</a:t>
            </a:r>
            <a:r>
              <a:rPr lang="ru-RU" sz="2800" b="1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br>
              <a:rPr lang="ru-RU" sz="2800" b="1">
                <a:solidFill>
                  <a:schemeClr val="bg2"/>
                </a:solidFill>
                <a:latin typeface="Times New Roman" panose="02020603050405020304" pitchFamily="18" charset="0"/>
              </a:rPr>
            </a:br>
            <a:r>
              <a:rPr lang="ru-RU" sz="2800" b="1">
                <a:solidFill>
                  <a:schemeClr val="bg2"/>
                </a:solidFill>
                <a:latin typeface="Century Schoolbook" panose="02040604050505020304" pitchFamily="18" charset="0"/>
              </a:rPr>
              <a:t>конкурса для родителей</a:t>
            </a:r>
            <a:br>
              <a:rPr lang="ru-RU" sz="2800" b="1">
                <a:solidFill>
                  <a:schemeClr val="bg2"/>
                </a:solidFill>
                <a:latin typeface="Century Schoolbook" panose="02040604050505020304" pitchFamily="18" charset="0"/>
              </a:rPr>
            </a:br>
            <a:r>
              <a:rPr lang="ru-RU" sz="2800" b="1">
                <a:solidFill>
                  <a:schemeClr val="bg2"/>
                </a:solidFill>
                <a:latin typeface="Century Schoolbook" panose="02040604050505020304" pitchFamily="18" charset="0"/>
              </a:rPr>
              <a:t> </a:t>
            </a:r>
            <a:r>
              <a:rPr lang="ru-RU" sz="2800">
                <a:solidFill>
                  <a:srgbClr val="993300"/>
                </a:solidFill>
                <a:latin typeface="Century Schoolbook" panose="02040604050505020304" pitchFamily="18" charset="0"/>
              </a:rPr>
              <a:t>«Съедобные елочные украшения»</a:t>
            </a:r>
          </a:p>
        </p:txBody>
      </p:sp>
      <p:pic>
        <p:nvPicPr>
          <p:cNvPr id="31753" name="Picture 9" descr="м 04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1" y="4343400"/>
            <a:ext cx="1641475" cy="2209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10" descr="м 02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1" y="1600201"/>
            <a:ext cx="2919413" cy="21891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5" name="Picture 11" descr="м 0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600201"/>
            <a:ext cx="3124200" cy="21891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6" name="Picture 12" descr="м 0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43400"/>
            <a:ext cx="1828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7" name="Picture 13" descr="м 0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43400"/>
            <a:ext cx="2667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8" name="Picture 14" descr="м 05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343400"/>
            <a:ext cx="1752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9" name="Picture 15" descr="м 00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1" y="1600201"/>
            <a:ext cx="1641475" cy="21891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666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458200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>
                <a:solidFill>
                  <a:srgbClr val="669900"/>
                </a:solidFill>
              </a:rPr>
              <a:t>ПРЕДМЕТНО-РАЗВИВАЮЩАЯ  СРЕДА     ДОУ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52600" y="3733800"/>
            <a:ext cx="8915400" cy="2971800"/>
          </a:xfrm>
        </p:spPr>
        <p:txBody>
          <a:bodyPr/>
          <a:lstStyle/>
          <a:p>
            <a:r>
              <a:rPr lang="ru-RU" sz="2400">
                <a:solidFill>
                  <a:srgbClr val="FF3399"/>
                </a:solidFill>
              </a:rPr>
              <a:t>экологические игры</a:t>
            </a:r>
          </a:p>
          <a:p>
            <a:r>
              <a:rPr lang="ru-RU" sz="2400">
                <a:solidFill>
                  <a:srgbClr val="990099"/>
                </a:solidFill>
              </a:rPr>
              <a:t>панно «Прогулка», «Деревья нашего участка»</a:t>
            </a:r>
          </a:p>
          <a:p>
            <a:r>
              <a:rPr lang="ru-RU" sz="2400">
                <a:solidFill>
                  <a:srgbClr val="FF0000"/>
                </a:solidFill>
              </a:rPr>
              <a:t>мягкие игрушки</a:t>
            </a:r>
          </a:p>
          <a:p>
            <a:r>
              <a:rPr lang="ru-RU" sz="2400">
                <a:solidFill>
                  <a:srgbClr val="336600"/>
                </a:solidFill>
              </a:rPr>
              <a:t>«Огород на окне»</a:t>
            </a:r>
          </a:p>
          <a:p>
            <a:endParaRPr lang="ru-RU" sz="2400">
              <a:solidFill>
                <a:srgbClr val="336600"/>
              </a:solidFill>
            </a:endParaRPr>
          </a:p>
        </p:txBody>
      </p:sp>
      <p:pic>
        <p:nvPicPr>
          <p:cNvPr id="12292" name="Picture 4" descr="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600200"/>
            <a:ext cx="2057400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7" name="Picture 9" descr="Изображение 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1828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Безымянный98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2133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DSC018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600200"/>
            <a:ext cx="1905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PICT019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724400"/>
            <a:ext cx="2286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DSC0188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24400"/>
            <a:ext cx="2514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715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93</Words>
  <Application>Microsoft Office PowerPoint</Application>
  <PresentationFormat>Широкоэкранный</PresentationFormat>
  <Paragraphs>13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Century Schoolbook</vt:lpstr>
      <vt:lpstr>Times New Roman</vt:lpstr>
      <vt:lpstr>Trebuchet MS</vt:lpstr>
      <vt:lpstr>Wingdings 3</vt:lpstr>
      <vt:lpstr>Грань</vt:lpstr>
      <vt:lpstr>МЕРОПРИЯТИЯ С РОДИТЕЛЯМИ</vt:lpstr>
      <vt:lpstr>И Т О Г И  конкурса для родителей  «Съедобные елочные украшения»</vt:lpstr>
      <vt:lpstr>ПРЕДМЕТНО-РАЗВИВАЮЩАЯ  СРЕДА     ДОУ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 С РОДИТЕЛЯМИ</dc:title>
  <dc:creator>Reanimator</dc:creator>
  <cp:lastModifiedBy>Reanimator</cp:lastModifiedBy>
  <cp:revision>1</cp:revision>
  <dcterms:created xsi:type="dcterms:W3CDTF">2015-10-05T09:15:43Z</dcterms:created>
  <dcterms:modified xsi:type="dcterms:W3CDTF">2015-10-05T09:16:18Z</dcterms:modified>
</cp:coreProperties>
</file>