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6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07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7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444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5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1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8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1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6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2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7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3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2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5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1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0278-D165-4DAA-81AC-0A32FB83D6F0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7145B5-8A08-44FD-8D25-B07603362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56" y="469504"/>
            <a:ext cx="85072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>
                  <a:solidFill>
                    <a:schemeClr val="accent2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Цель создания </a:t>
            </a:r>
            <a:r>
              <a:rPr lang="ru-RU" sz="2400" b="1" spc="50" dirty="0">
                <a:ln w="11430">
                  <a:solidFill>
                    <a:schemeClr val="accent2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пособия «</a:t>
            </a:r>
            <a:r>
              <a:rPr lang="ru-RU" sz="2400" b="1" spc="50" dirty="0" err="1">
                <a:ln w="11430">
                  <a:solidFill>
                    <a:schemeClr val="accent2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Экотропа</a:t>
            </a:r>
            <a:r>
              <a:rPr lang="ru-RU" sz="2400" b="1" spc="50" dirty="0">
                <a:ln w="11430">
                  <a:solidFill>
                    <a:schemeClr val="accent2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» </a:t>
            </a:r>
            <a:r>
              <a:rPr lang="ru-RU" sz="2400" b="1" spc="50" dirty="0">
                <a:ln w="11430">
                  <a:solidFill>
                    <a:schemeClr val="accent2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– сенсорное развитие малышей через погружение в мир природы</a:t>
            </a:r>
            <a:r>
              <a:rPr lang="ru-RU" sz="2400" b="1" spc="50" dirty="0">
                <a:ln w="11430">
                  <a:solidFill>
                    <a:schemeClr val="accent2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Picture 11" descr="DSC015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40" y="1922659"/>
            <a:ext cx="2369237" cy="2006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0000"/>
                  </a:outerShdw>
                </a:effectLst>
              </a14:hiddenEffects>
            </a:ext>
          </a:extLst>
        </p:spPr>
      </p:pic>
      <p:pic>
        <p:nvPicPr>
          <p:cNvPr id="4" name="Picture 18" descr="DSC016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852936"/>
            <a:ext cx="2878832" cy="2304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L3711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9525" y="1700808"/>
            <a:ext cx="2724150" cy="1951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DSC013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905" y="1533327"/>
            <a:ext cx="1540768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3" descr="DSC015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221088"/>
            <a:ext cx="259228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0000"/>
                  </a:outerShdw>
                </a:effectLst>
              </a14:hiddenEffects>
            </a:ext>
          </a:extLst>
        </p:spPr>
      </p:pic>
      <p:pic>
        <p:nvPicPr>
          <p:cNvPr id="9" name="Picture 16" descr="DSC013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0" y="4381306"/>
            <a:ext cx="2304256" cy="2000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SL3711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381318"/>
            <a:ext cx="1828800" cy="1174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8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«</a:t>
            </a:r>
            <a:r>
              <a:rPr lang="ru-RU" sz="3200" b="1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Экосенсорный</a:t>
            </a:r>
            <a:r>
              <a:rPr lang="ru-RU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 накопитель»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534116" y="1083179"/>
            <a:ext cx="5985800" cy="3564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rgbClr val="7030A0"/>
                </a:solidFill>
                <a:latin typeface="Century Schoolbook" pitchFamily="18" charset="0"/>
              </a:rPr>
              <a:t>Цель создания накопителей </a:t>
            </a:r>
            <a:r>
              <a:rPr lang="ru-RU" sz="2900" b="1" dirty="0">
                <a:latin typeface="Century Schoolbook" pitchFamily="18" charset="0"/>
              </a:rPr>
              <a:t>- побуждать детей к играм «рядом» в сообществе  сверстников, вызывать желание убирать за собой игровую атрибутику в специально изготовленные контейнеры - кошки,  совершенствовать мелкую моторику пальчиков рук, </a:t>
            </a:r>
            <a:r>
              <a:rPr lang="ru-RU" sz="2900" b="1" dirty="0" err="1">
                <a:latin typeface="Century Schoolbook" pitchFamily="18" charset="0"/>
              </a:rPr>
              <a:t>сенсорику</a:t>
            </a:r>
            <a:r>
              <a:rPr lang="ru-RU" sz="2900" b="1" dirty="0">
                <a:latin typeface="Century Schoolbook" pitchFamily="18" charset="0"/>
              </a:rPr>
              <a:t>, закреплять знания о геометрических формах, представителях флоры и фауны, способствовать организации театрализованной деятельности детей</a:t>
            </a:r>
            <a:r>
              <a:rPr lang="ru-RU" sz="2900" b="1" dirty="0">
                <a:latin typeface="Century Schoolbook" pitchFamily="18" charset="0"/>
              </a:rPr>
              <a:t>.</a:t>
            </a: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 в журнале «Обруч» № 1 был размещен материал по «</a:t>
            </a:r>
            <a:r>
              <a:rPr lang="ru-RU" sz="2900" b="1" dirty="0" err="1">
                <a:latin typeface="Century Schoolbook" pitchFamily="18" charset="0"/>
                <a:cs typeface="Times New Roman" pitchFamily="18" charset="0"/>
              </a:rPr>
              <a:t>Экосенсорным</a:t>
            </a: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 накопителям» в статье «Умный кот»</a:t>
            </a:r>
            <a:r>
              <a:rPr lang="ru-RU" sz="2900" dirty="0">
                <a:latin typeface="Century Schoolbook" pitchFamily="18" charset="0"/>
              </a:rPr>
              <a:t> </a:t>
            </a: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(2010 г</a:t>
            </a: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.).</a:t>
            </a:r>
            <a:endParaRPr lang="ru-RU" sz="2900" b="1" dirty="0">
              <a:latin typeface="Century Schoolbook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900" b="1" dirty="0">
              <a:latin typeface="Century Schoolbook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С материалами пособия можно познакомиться с на </a:t>
            </a: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сайте Фестиваля педагогических идей «Открытый урок». «</a:t>
            </a:r>
            <a:r>
              <a:rPr lang="ru-RU" sz="2900" b="1" dirty="0" err="1">
                <a:latin typeface="Century Schoolbook" pitchFamily="18" charset="0"/>
                <a:cs typeface="Times New Roman" pitchFamily="18" charset="0"/>
              </a:rPr>
              <a:t>Экосенсорные</a:t>
            </a: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 накопители» (588401)  </a:t>
            </a: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напечатаны </a:t>
            </a:r>
            <a:r>
              <a:rPr lang="ru-RU" sz="2900" b="1" dirty="0">
                <a:latin typeface="Century Schoolbook" pitchFamily="18" charset="0"/>
                <a:cs typeface="Times New Roman" pitchFamily="18" charset="0"/>
              </a:rPr>
              <a:t>в сборнике тезисов за 2010/2011 учебный год (книга 2, рубрика «Работа с дошкольниками», с.471, 2011 г.)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7" name="Picture 2" descr="P10407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30" y="1196752"/>
            <a:ext cx="2769865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Настин 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653136"/>
            <a:ext cx="180020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Настин 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24" y="4689440"/>
            <a:ext cx="1972046" cy="1979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Настин 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36" y="4647875"/>
            <a:ext cx="165618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SC035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4653136"/>
            <a:ext cx="191422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20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Игровое пособие «Микромир на подсолнухе»</a:t>
            </a:r>
            <a:endParaRPr lang="ru-RU" sz="2400" b="1" dirty="0"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entury Schoolbook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81200" y="1196753"/>
            <a:ext cx="8330748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Century Schoolbook" pitchFamily="18" charset="0"/>
              </a:rPr>
              <a:t>Цель создания пособия:</a:t>
            </a:r>
          </a:p>
          <a:p>
            <a:pPr marL="0" indent="0">
              <a:buNone/>
            </a:pPr>
            <a:r>
              <a:rPr lang="ru-RU" sz="2000" b="1" dirty="0">
                <a:latin typeface="Century Schoolbook" pitchFamily="18" charset="0"/>
              </a:rPr>
              <a:t>1.Обеспечение </a:t>
            </a:r>
            <a:r>
              <a:rPr lang="ru-RU" sz="2000" b="1" dirty="0">
                <a:latin typeface="Century Schoolbook" pitchFamily="18" charset="0"/>
              </a:rPr>
              <a:t>развития тонкой координации движений пальцев и ручной умелости как основы зрелости структур головного мозга, отвечающих за речевое развитие младших дошкольников. </a:t>
            </a:r>
          </a:p>
          <a:p>
            <a:pPr marL="0" indent="0">
              <a:buNone/>
            </a:pPr>
            <a:r>
              <a:rPr lang="ru-RU" sz="2000" b="1" dirty="0">
                <a:latin typeface="Century Schoolbook" pitchFamily="18" charset="0"/>
              </a:rPr>
              <a:t>2.Формирование предпосылок экологического сознания детей через ознакомление с разнообразием мира «насекомых».</a:t>
            </a:r>
          </a:p>
        </p:txBody>
      </p:sp>
      <p:pic>
        <p:nvPicPr>
          <p:cNvPr id="2050" name="Picture 2" descr="DSC01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83" y="4088427"/>
            <a:ext cx="2736304" cy="236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SC015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000160"/>
            <a:ext cx="2487756" cy="2425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SC015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000159"/>
            <a:ext cx="2736304" cy="244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6930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190</Words>
  <Application>Microsoft Office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Century Schoolbook</vt:lpstr>
      <vt:lpstr>Times New Roman</vt:lpstr>
      <vt:lpstr>Trebuchet MS</vt:lpstr>
      <vt:lpstr>Wingdings 3</vt:lpstr>
      <vt:lpstr>Грань</vt:lpstr>
      <vt:lpstr>Цель создания пособия «Экотропа» – сенсорное развитие малышей через погружение в мир природы </vt:lpstr>
      <vt:lpstr>«Экосенсорный накопитель»</vt:lpstr>
      <vt:lpstr>Игровое пособие «Микромир на подсолнухе»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создания пособия «Экотропа» – сенсорное развитие малышей через погружение в мир природы </dc:title>
  <dc:creator>Reanimator</dc:creator>
  <cp:lastModifiedBy>Reanimator</cp:lastModifiedBy>
  <cp:revision>1</cp:revision>
  <dcterms:created xsi:type="dcterms:W3CDTF">2015-10-05T08:55:35Z</dcterms:created>
  <dcterms:modified xsi:type="dcterms:W3CDTF">2015-10-05T08:56:37Z</dcterms:modified>
</cp:coreProperties>
</file>