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Segoe Script" pitchFamily="34" charset="0"/>
              </a:rPr>
              <a:t>КУЛЬТУРА ПОВЕДЕНИЯ</a:t>
            </a:r>
          </a:p>
          <a:p>
            <a:endParaRPr lang="ru-RU" sz="3600" b="1" dirty="0" smtClean="0">
              <a:latin typeface="Segoe Script" pitchFamily="34" charset="0"/>
            </a:endParaRPr>
          </a:p>
          <a:p>
            <a:pPr algn="ctr"/>
            <a:r>
              <a:rPr lang="ru-RU" sz="3600" b="1" dirty="0" smtClean="0">
                <a:latin typeface="Segoe Script" pitchFamily="34" charset="0"/>
              </a:rPr>
              <a:t>ПРАВИЛА ПОВЕДЕНИЯ В ГОСТЯХ</a:t>
            </a:r>
          </a:p>
          <a:p>
            <a:pPr algn="ctr"/>
            <a:endParaRPr lang="ru-RU" sz="3600" b="1" dirty="0" smtClean="0">
              <a:latin typeface="Segoe Script" pitchFamily="34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Социально-бытовая ориентировка, 7 класс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777\AppData\Local\Microsoft\Windows\Temporary Internet Files\Content.IE5\4Y7CWUGF\ydk6krh8-1412333088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3890" y="3501008"/>
            <a:ext cx="2967990" cy="1879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egoe Script" pitchFamily="34" charset="0"/>
              </a:rPr>
              <a:t>СОБИРАЯСЬ В ГОСТИ, ОЧЕНЬ ВАЖНО ПОДУМАТЬ НЕ ТОЛЬКО О ТОМ, КАКОЙ ПОДАРОК ВЫБРАТЬ ХОЗЯЕВАМ ДОМА И КАКОЙ НАРЯД ПРЕДПОЧЕСТЬ ДЛЯ ПРАЗДНИКА, НО И О ТОМ, КАК НЕОБХОДИМО ВЕСТИ СЕБЯ В ТАКОЙ ОБСТАНОВКЕ. </a:t>
            </a:r>
            <a:endParaRPr lang="ru-RU" b="1" dirty="0">
              <a:latin typeface="Segoe Script" pitchFamily="34" charset="0"/>
            </a:endParaRPr>
          </a:p>
        </p:txBody>
      </p:sp>
      <p:pic>
        <p:nvPicPr>
          <p:cNvPr id="5" name="Рисунок 4" descr="e1291f735a15304ca9004bcb056b51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5676" y="2564904"/>
            <a:ext cx="5292588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06084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Стоит заранее позаботиться о выборе наряда. Он должен соответствовать ситуации и быть опрятным и аккуратным. Приходя в хорошо подобранной нарядной одежде, вы показываете свое уважение к виновникам торжества.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90872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Segoe Script" pitchFamily="34" charset="0"/>
              </a:rPr>
              <a:t>ВЫБИРАЕМ ОДЕЖДУ.</a:t>
            </a:r>
            <a:endParaRPr lang="ru-RU" sz="4000" b="1" dirty="0">
              <a:latin typeface="Segoe Script" pitchFamily="34" charset="0"/>
            </a:endParaRPr>
          </a:p>
        </p:txBody>
      </p:sp>
      <p:pic>
        <p:nvPicPr>
          <p:cNvPr id="4098" name="Picture 2" descr="C:\Users\777\AppData\Local\Microsoft\Windows\Temporary Internet Files\Content.IE5\105UX7XM\jack%20daniels%20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933056"/>
            <a:ext cx="1772816" cy="1772816"/>
          </a:xfrm>
          <a:prstGeom prst="rect">
            <a:avLst/>
          </a:prstGeom>
          <a:noFill/>
        </p:spPr>
      </p:pic>
      <p:pic>
        <p:nvPicPr>
          <p:cNvPr id="4099" name="Picture 3" descr="C:\Users\777\AppData\Local\Microsoft\Windows\Temporary Internet Files\Content.IE5\6K51IY7K\Viktorija-Pashuta-Internet-Fashion-10[1].jpg"/>
          <p:cNvPicPr>
            <a:picLocks noChangeAspect="1" noChangeArrowheads="1"/>
          </p:cNvPicPr>
          <p:nvPr/>
        </p:nvPicPr>
        <p:blipFill>
          <a:blip r:embed="rId3" cstate="print"/>
          <a:srcRect r="34522" b="-4231"/>
          <a:stretch>
            <a:fillRect/>
          </a:stretch>
        </p:blipFill>
        <p:spPr bwMode="auto">
          <a:xfrm>
            <a:off x="755576" y="3429000"/>
            <a:ext cx="1440160" cy="3060340"/>
          </a:xfrm>
          <a:prstGeom prst="rect">
            <a:avLst/>
          </a:prstGeom>
          <a:noFill/>
        </p:spPr>
      </p:pic>
      <p:pic>
        <p:nvPicPr>
          <p:cNvPr id="4100" name="Picture 4" descr="C:\Users\777\AppData\Local\Microsoft\Windows\Temporary Internet Files\Content.IE5\OCPACX92\rojo iv[1].jpg"/>
          <p:cNvPicPr>
            <a:picLocks noChangeAspect="1" noChangeArrowheads="1"/>
          </p:cNvPicPr>
          <p:nvPr/>
        </p:nvPicPr>
        <p:blipFill>
          <a:blip r:embed="rId4" cstate="print"/>
          <a:srcRect l="42199" t="31278" r="29718" b="9435"/>
          <a:stretch>
            <a:fillRect/>
          </a:stretch>
        </p:blipFill>
        <p:spPr bwMode="auto">
          <a:xfrm>
            <a:off x="4067944" y="3789040"/>
            <a:ext cx="1193817" cy="2520280"/>
          </a:xfrm>
          <a:prstGeom prst="rect">
            <a:avLst/>
          </a:prstGeom>
          <a:noFill/>
        </p:spPr>
      </p:pic>
      <p:pic>
        <p:nvPicPr>
          <p:cNvPr id="4101" name="Picture 5" descr="C:\Users\777\AppData\Local\Microsoft\Windows\Temporary Internet Files\Content.IE5\105UX7XM\aw77-vintage-logo-hoodie-mens-redwhite-01a87ea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3284984"/>
            <a:ext cx="1800200" cy="1800200"/>
          </a:xfrm>
          <a:prstGeom prst="rect">
            <a:avLst/>
          </a:prstGeom>
          <a:noFill/>
        </p:spPr>
      </p:pic>
      <p:pic>
        <p:nvPicPr>
          <p:cNvPr id="4103" name="Picture 7" descr="C:\Users\777\AppData\Local\Microsoft\Windows\Temporary Internet Files\Content.IE5\6K51IY7K\bazovyj-garderob-4[1].jpg"/>
          <p:cNvPicPr>
            <a:picLocks noChangeAspect="1" noChangeArrowheads="1"/>
          </p:cNvPicPr>
          <p:nvPr/>
        </p:nvPicPr>
        <p:blipFill>
          <a:blip r:embed="rId6" cstate="print"/>
          <a:srcRect l="31171" t="20600" r="31171" b="5901"/>
          <a:stretch>
            <a:fillRect/>
          </a:stretch>
        </p:blipFill>
        <p:spPr bwMode="auto">
          <a:xfrm>
            <a:off x="5364088" y="3356992"/>
            <a:ext cx="1152128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582341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Невежливо приходить в гости без </a:t>
            </a:r>
            <a:r>
              <a:rPr lang="ru-RU" dirty="0" smtClean="0"/>
              <a:t>подарка. </a:t>
            </a:r>
            <a:r>
              <a:rPr lang="ru-RU" dirty="0" smtClean="0"/>
              <a:t>Подарок, преподнесенный на день рождения, должен доставить имениннику удовольствие. Он не должен быть слишком дорогим – этим вы можете поставить человека в неловкое положение.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90872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Segoe Script" pitchFamily="34" charset="0"/>
              </a:rPr>
              <a:t>ВЫБИРАЕМ ПОДАРОК.</a:t>
            </a:r>
            <a:endParaRPr lang="ru-RU" sz="4000" b="1" dirty="0">
              <a:latin typeface="Segoe Script" pitchFamily="34" charset="0"/>
            </a:endParaRPr>
          </a:p>
        </p:txBody>
      </p:sp>
      <p:pic>
        <p:nvPicPr>
          <p:cNvPr id="3074" name="Picture 2" descr="C:\Users\777\AppData\Local\Microsoft\Windows\Temporary Internet Files\Content.IE5\105UX7XM\custom_reading_writing_cutie_mark_by_husksummers-d525cb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71010">
            <a:off x="251520" y="2780928"/>
            <a:ext cx="2636912" cy="2636912"/>
          </a:xfrm>
          <a:prstGeom prst="rect">
            <a:avLst/>
          </a:prstGeom>
          <a:noFill/>
        </p:spPr>
      </p:pic>
      <p:pic>
        <p:nvPicPr>
          <p:cNvPr id="3075" name="Picture 3" descr="C:\Users\777\AppData\Local\Microsoft\Windows\Temporary Internet Files\Content.IE5\4Y7CWUGF\gi01a2013122619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1886859" cy="1584176"/>
          </a:xfrm>
          <a:prstGeom prst="rect">
            <a:avLst/>
          </a:prstGeom>
          <a:noFill/>
        </p:spPr>
      </p:pic>
      <p:pic>
        <p:nvPicPr>
          <p:cNvPr id="3077" name="Picture 5" descr="C:\Users\777\AppData\Local\Microsoft\Windows\Temporary Internet Files\Content.IE5\4Y7CWUGF\Roseluck-Equestria-Girls-Doll-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221088"/>
            <a:ext cx="1584176" cy="1584176"/>
          </a:xfrm>
          <a:prstGeom prst="rect">
            <a:avLst/>
          </a:prstGeom>
          <a:noFill/>
        </p:spPr>
      </p:pic>
      <p:pic>
        <p:nvPicPr>
          <p:cNvPr id="3078" name="Picture 6" descr="C:\Users\777\AppData\Local\Microsoft\Windows\Temporary Internet Files\Content.IE5\105UX7XM\lgi01a2013112223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780928"/>
            <a:ext cx="1731375" cy="12241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43608" y="60932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Segoe Script" pitchFamily="34" charset="0"/>
              </a:rPr>
              <a:t>КАКОЙ ПОДАРОК ВЫБРАТЬ?</a:t>
            </a:r>
            <a:endParaRPr lang="ru-RU" b="1" dirty="0">
              <a:latin typeface="Segoe Script" pitchFamily="34" charset="0"/>
            </a:endParaRPr>
          </a:p>
        </p:txBody>
      </p:sp>
      <p:pic>
        <p:nvPicPr>
          <p:cNvPr id="3079" name="Picture 7" descr="C:\Users\777\AppData\Local\Microsoft\Windows\Temporary Internet Files\Content.IE5\105UX7XM\mazda_RX_7_drift_l[1].jpg"/>
          <p:cNvPicPr>
            <a:picLocks noChangeAspect="1" noChangeArrowheads="1"/>
          </p:cNvPicPr>
          <p:nvPr/>
        </p:nvPicPr>
        <p:blipFill>
          <a:blip r:embed="rId6" cstate="print"/>
          <a:srcRect t="20202" b="19192"/>
          <a:stretch>
            <a:fillRect/>
          </a:stretch>
        </p:blipFill>
        <p:spPr bwMode="auto">
          <a:xfrm>
            <a:off x="2555777" y="2996952"/>
            <a:ext cx="2376264" cy="1080120"/>
          </a:xfrm>
          <a:prstGeom prst="rect">
            <a:avLst/>
          </a:prstGeom>
          <a:noFill/>
        </p:spPr>
      </p:pic>
      <p:pic>
        <p:nvPicPr>
          <p:cNvPr id="3080" name="Picture 8" descr="C:\Users\777\AppData\Local\Microsoft\Windows\Temporary Internet Files\Content.IE5\6K51IY7K\globe-clipart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077072"/>
            <a:ext cx="1956465" cy="188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Не </a:t>
            </a:r>
            <a:r>
              <a:rPr lang="ru-RU" dirty="0" smtClean="0"/>
              <a:t>рекомендуется вручать подарки в прихожей, даже если гость заглянул на пару минут и очень торопиться. Приглашенные должны переобуться, снять верхнюю одежду по сезону, поправить макияж и прически, если имеется необходимость, и только после этого пройти в комнату, где состоится празднование. Подарки дарят перед тем, как хозяин пригласит разместиться всех присутствующих за праздничным столом.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90872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Segoe Script" pitchFamily="34" charset="0"/>
              </a:rPr>
              <a:t>ВРУЧАЕМ ПОДАРОК.</a:t>
            </a:r>
            <a:endParaRPr lang="ru-RU" sz="4000" b="1" dirty="0">
              <a:latin typeface="Segoe Script" pitchFamily="34" charset="0"/>
            </a:endParaRPr>
          </a:p>
        </p:txBody>
      </p:sp>
      <p:pic>
        <p:nvPicPr>
          <p:cNvPr id="4" name="Рисунок 3" descr="podarok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73016"/>
            <a:ext cx="4109095" cy="273939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274838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Во </a:t>
            </a:r>
            <a:r>
              <a:rPr lang="ru-RU" dirty="0" smtClean="0"/>
              <a:t>время праздника необходимо вести себя свободно и непринужденно. Не стоит весь вечер сидеть молча, заставляя хозяев вас развлекать. Постарайтесь поддержать общую беседу и создать расслабленную и дружелюбную атмосферу. 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908720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Segoe Script" pitchFamily="34" charset="0"/>
              </a:rPr>
              <a:t>ПОВЕДЕНИЕ В ГОСТЯХ</a:t>
            </a:r>
            <a:endParaRPr lang="ru-RU" sz="4000" b="1" dirty="0">
              <a:latin typeface="Segoe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93305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  Не </a:t>
            </a:r>
            <a:r>
              <a:rPr lang="ru-RU" dirty="0" smtClean="0"/>
              <a:t>забывайте о времени. Не стоит засиживаться в гостях допоздна. Уходить (как и приходить) всегда нужно вовремя.</a:t>
            </a:r>
          </a:p>
          <a:p>
            <a:pPr fontAlgn="base"/>
            <a:r>
              <a:rPr lang="ru-RU" dirty="0" smtClean="0"/>
              <a:t>   Прощаясь </a:t>
            </a:r>
            <a:r>
              <a:rPr lang="ru-RU" dirty="0" smtClean="0"/>
              <a:t>с хозяевами, не забудьте поблагодарить их за теплый прием и при желании пригласить посетить вас с ответным визитом.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275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</dc:creator>
  <cp:lastModifiedBy>777</cp:lastModifiedBy>
  <cp:revision>9</cp:revision>
  <dcterms:created xsi:type="dcterms:W3CDTF">2015-10-22T09:37:34Z</dcterms:created>
  <dcterms:modified xsi:type="dcterms:W3CDTF">2015-10-22T10:48:14Z</dcterms:modified>
</cp:coreProperties>
</file>