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01.03.2010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-1"/>
            <a:ext cx="6357982" cy="670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95226"/>
            <a:ext cx="5500726" cy="677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0"/>
            <a:ext cx="71675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9235" y="71390"/>
            <a:ext cx="8044765" cy="678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			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Кислоты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	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Классификация</a:t>
            </a:r>
            <a:r>
              <a:rPr lang="ru-RU" dirty="0" smtClean="0"/>
              <a:t>,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химические свойства и </a:t>
            </a:r>
            <a:r>
              <a:rPr lang="ru-RU" dirty="0" smtClean="0"/>
              <a:t>			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получение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кислот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47800"/>
            <a:ext cx="8072462" cy="4800600"/>
          </a:xfrm>
        </p:spPr>
        <p:txBody>
          <a:bodyPr/>
          <a:lstStyle/>
          <a:p>
            <a:r>
              <a:rPr lang="ru-RU" dirty="0" smtClean="0"/>
              <a:t>Одноосновные: </a:t>
            </a:r>
            <a:r>
              <a:rPr lang="en-US" dirty="0" err="1" smtClean="0"/>
              <a:t>HCl</a:t>
            </a:r>
            <a:r>
              <a:rPr lang="en-US" dirty="0" smtClean="0"/>
              <a:t>, HMnO</a:t>
            </a:r>
            <a:r>
              <a:rPr lang="en-US" baseline="-25000" dirty="0" smtClean="0"/>
              <a:t>4</a:t>
            </a:r>
            <a:r>
              <a:rPr lang="en-US" dirty="0" smtClean="0"/>
              <a:t>, HI</a:t>
            </a:r>
          </a:p>
          <a:p>
            <a:r>
              <a:rPr lang="ru-RU" dirty="0" smtClean="0"/>
              <a:t>Двухосновные: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S,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</a:p>
          <a:p>
            <a:r>
              <a:rPr lang="ru-RU" dirty="0" smtClean="0"/>
              <a:t>Многоосновные:</a:t>
            </a: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PO</a:t>
            </a:r>
            <a:r>
              <a:rPr lang="en-US" baseline="-25000" dirty="0" smtClean="0"/>
              <a:t>4</a:t>
            </a:r>
          </a:p>
          <a:p>
            <a:r>
              <a:rPr lang="ru-RU" dirty="0" smtClean="0"/>
              <a:t>Кислородсодержащие:</a:t>
            </a:r>
            <a:r>
              <a:rPr lang="en-US" dirty="0" smtClean="0"/>
              <a:t> HMnO</a:t>
            </a:r>
            <a:r>
              <a:rPr lang="en-US" baseline="-25000" dirty="0" smtClean="0"/>
              <a:t>4</a:t>
            </a:r>
            <a:r>
              <a:rPr lang="en-US" dirty="0" smtClean="0"/>
              <a:t>,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 </a:t>
            </a: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PO</a:t>
            </a:r>
            <a:r>
              <a:rPr lang="en-US" baseline="-25000" dirty="0" smtClean="0"/>
              <a:t>4</a:t>
            </a:r>
          </a:p>
          <a:p>
            <a:r>
              <a:rPr lang="en-US" baseline="-25000" dirty="0" smtClean="0"/>
              <a:t> </a:t>
            </a:r>
            <a:r>
              <a:rPr lang="ru-RU" dirty="0" err="1" smtClean="0"/>
              <a:t>Бескислородные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HCl</a:t>
            </a:r>
            <a:r>
              <a:rPr lang="en-US" dirty="0" smtClean="0"/>
              <a:t>, HI,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Взаимодействие кислот с металлами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2HCl+Zn=ZnCl</a:t>
            </a:r>
            <a:r>
              <a:rPr lang="en-US" baseline="-25000" dirty="0" smtClean="0"/>
              <a:t>2</a:t>
            </a:r>
            <a:r>
              <a:rPr lang="en-US" dirty="0" smtClean="0"/>
              <a:t>+H</a:t>
            </a:r>
            <a:r>
              <a:rPr lang="en-US" baseline="-25000" dirty="0" smtClean="0"/>
              <a:t>2</a:t>
            </a:r>
          </a:p>
          <a:p>
            <a:pPr>
              <a:buNone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+Zn=ZnSO</a:t>
            </a:r>
            <a:r>
              <a:rPr lang="en-US" baseline="-25000" dirty="0" smtClean="0"/>
              <a:t>4</a:t>
            </a:r>
            <a:r>
              <a:rPr lang="en-US" dirty="0" smtClean="0"/>
              <a:t>+H</a:t>
            </a:r>
            <a:r>
              <a:rPr lang="en-US" baseline="-25000" dirty="0" smtClean="0"/>
              <a:t>2</a:t>
            </a:r>
          </a:p>
          <a:p>
            <a:pPr>
              <a:buNone/>
            </a:pPr>
            <a:r>
              <a:rPr lang="en-US" dirty="0" smtClean="0"/>
              <a:t>2H</a:t>
            </a:r>
            <a:r>
              <a:rPr lang="en-US" baseline="-25000" dirty="0" smtClean="0"/>
              <a:t>3</a:t>
            </a:r>
            <a:r>
              <a:rPr lang="en-US" dirty="0" smtClean="0"/>
              <a:t>PO</a:t>
            </a:r>
            <a:r>
              <a:rPr lang="en-US" baseline="-25000" dirty="0" smtClean="0"/>
              <a:t>4</a:t>
            </a:r>
            <a:r>
              <a:rPr lang="en-US" dirty="0" smtClean="0"/>
              <a:t>+3Mg=Mg</a:t>
            </a:r>
            <a:r>
              <a:rPr lang="en-US" baseline="-25000" dirty="0" smtClean="0"/>
              <a:t>3</a:t>
            </a:r>
            <a:r>
              <a:rPr lang="en-US" dirty="0" smtClean="0"/>
              <a:t>(PO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+3H</a:t>
            </a:r>
            <a:r>
              <a:rPr lang="en-US" baseline="-25000" dirty="0" smtClean="0"/>
              <a:t>2</a:t>
            </a:r>
            <a:endParaRPr lang="ru-RU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Взаимодействие кислот с основаниями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HCl</a:t>
            </a:r>
            <a:r>
              <a:rPr lang="en-US" dirty="0" smtClean="0"/>
              <a:t> + </a:t>
            </a:r>
            <a:r>
              <a:rPr lang="en-US" dirty="0" err="1" smtClean="0"/>
              <a:t>NaOH</a:t>
            </a:r>
            <a:r>
              <a:rPr lang="en-US" dirty="0" smtClean="0"/>
              <a:t>=NaCl+H2O</a:t>
            </a:r>
          </a:p>
          <a:p>
            <a:pPr>
              <a:buNone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+2NaOH=Na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+2H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>
              <a:buNone/>
            </a:pPr>
            <a:r>
              <a:rPr lang="en-US" dirty="0" smtClean="0"/>
              <a:t>2H</a:t>
            </a:r>
            <a:r>
              <a:rPr lang="en-US" baseline="-25000" dirty="0" smtClean="0"/>
              <a:t>3</a:t>
            </a:r>
            <a:r>
              <a:rPr lang="en-US" dirty="0" smtClean="0"/>
              <a:t>PO</a:t>
            </a:r>
            <a:r>
              <a:rPr lang="en-US" baseline="-25000" dirty="0" smtClean="0"/>
              <a:t>4</a:t>
            </a:r>
            <a:r>
              <a:rPr lang="en-US" dirty="0" smtClean="0"/>
              <a:t>+3Ca(OH)</a:t>
            </a:r>
            <a:r>
              <a:rPr lang="en-US" baseline="-25000" dirty="0" smtClean="0"/>
              <a:t>2</a:t>
            </a:r>
            <a:r>
              <a:rPr lang="en-US" dirty="0" smtClean="0"/>
              <a:t>=Ca</a:t>
            </a:r>
            <a:r>
              <a:rPr lang="en-US" baseline="-25000" dirty="0" smtClean="0"/>
              <a:t>3</a:t>
            </a:r>
            <a:r>
              <a:rPr lang="en-US" dirty="0" smtClean="0"/>
              <a:t>(PO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+6H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167</TotalTime>
  <Words>46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Солнцестояние</vt:lpstr>
      <vt:lpstr>Слайд 1</vt:lpstr>
      <vt:lpstr>   Кислоты</vt:lpstr>
      <vt:lpstr>Классификация кислот</vt:lpstr>
      <vt:lpstr>Взаимодействие кислот с металлами</vt:lpstr>
      <vt:lpstr>Взаимодействие кислот с основаниями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Кислоты</dc:title>
  <dc:creator>Вера</dc:creator>
  <cp:lastModifiedBy>Вера</cp:lastModifiedBy>
  <cp:revision>19</cp:revision>
  <dcterms:created xsi:type="dcterms:W3CDTF">2010-03-01T17:29:31Z</dcterms:created>
  <dcterms:modified xsi:type="dcterms:W3CDTF">2010-03-01T20:27:24Z</dcterms:modified>
</cp:coreProperties>
</file>