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A4FDF-7355-4FD0-BFA9-E2BDCF8520F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42CC45-2167-4BAB-8041-78CF90613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72817"/>
            <a:ext cx="8458200" cy="43029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3 - го физкультурного занятия с дошкольниками на улице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57606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основная общеобразовательная школа №20 города Новокуйбышевска городского округа Новокуйбышевск Самарской области структурное подразделение «Детский сад «Гномик»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Инструктор по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Аисова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Н.Х.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льга\Мои документы\49 Гномик - детский сад\фотографии на ленту времени Гномик\Аисова Надежда Николаевн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1896988" cy="282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2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643182"/>
            <a:ext cx="3000397" cy="2000264"/>
          </a:xfrm>
        </p:spPr>
      </p:pic>
      <p:pic>
        <p:nvPicPr>
          <p:cNvPr id="6" name="Рисунок 5" descr="SAM_2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536180" cy="2357454"/>
          </a:xfrm>
          <a:prstGeom prst="rect">
            <a:avLst/>
          </a:prstGeom>
        </p:spPr>
      </p:pic>
      <p:pic>
        <p:nvPicPr>
          <p:cNvPr id="7" name="Рисунок 6" descr="SAM_2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14290"/>
            <a:ext cx="3748406" cy="2436464"/>
          </a:xfrm>
          <a:prstGeom prst="rect">
            <a:avLst/>
          </a:prstGeom>
        </p:spPr>
      </p:pic>
      <p:pic>
        <p:nvPicPr>
          <p:cNvPr id="5" name="Содержимое 3" descr="SAM_2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357694"/>
            <a:ext cx="3500462" cy="2333641"/>
          </a:xfrm>
          <a:prstGeom prst="rect">
            <a:avLst/>
          </a:prstGeom>
        </p:spPr>
      </p:pic>
      <p:pic>
        <p:nvPicPr>
          <p:cNvPr id="8" name="Рисунок 7" descr="SAM_23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446849"/>
            <a:ext cx="3499290" cy="241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Задачи, решающиеся в процессе проведения подвижных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двигательного опыта детей, обогащение новыми более сложными движениями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имеющихся у детей навыков в основных движениях путем применения их в изменяющихся игровых ситуациях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двигательных качеств: ловкости, быстроты, выносливости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самостоятельности, активности, положительных взаимоотношений со сверстниками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Варианты подвижных игр и физических упражнений на воздухе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 По типу физкультурных занятий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 Комплекс из однотипных физических упражнений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  Подвижные игры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  Комплексы подвижных игр и физических упражнений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  Сюжетные игры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6.  Игры с элементами спортивного ориентирования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7.  Индивидуальная работа с детьми</a:t>
            </a:r>
          </a:p>
          <a:p>
            <a:pPr marL="514350" indent="-51435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8.  Самостоятельная деятельность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3571900" cy="2786082"/>
          </a:xfrm>
        </p:spPr>
      </p:pic>
      <p:pic>
        <p:nvPicPr>
          <p:cNvPr id="5" name="Рисунок 4" descr="DSCN1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9490" y="285728"/>
            <a:ext cx="3714776" cy="2786082"/>
          </a:xfrm>
          <a:prstGeom prst="rect">
            <a:avLst/>
          </a:prstGeom>
        </p:spPr>
      </p:pic>
      <p:pic>
        <p:nvPicPr>
          <p:cNvPr id="6" name="Рисунок 5" descr="DSCN1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7" y="3357562"/>
            <a:ext cx="3619525" cy="2714644"/>
          </a:xfrm>
          <a:prstGeom prst="rect">
            <a:avLst/>
          </a:prstGeom>
        </p:spPr>
      </p:pic>
      <p:pic>
        <p:nvPicPr>
          <p:cNvPr id="7" name="Содержимое 3" descr="DSCN1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86124"/>
            <a:ext cx="367867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141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 Проведение 3 - го физкультурного занятия с дошкольниками на улице </vt:lpstr>
      <vt:lpstr>Слайд 2</vt:lpstr>
      <vt:lpstr>Задачи, решающиеся в процессе проведения подвижных игр</vt:lpstr>
      <vt:lpstr>Варианты подвижных игр и физических упражнений на воздухе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Ольга</cp:lastModifiedBy>
  <cp:revision>28</cp:revision>
  <dcterms:created xsi:type="dcterms:W3CDTF">2015-05-14T05:16:03Z</dcterms:created>
  <dcterms:modified xsi:type="dcterms:W3CDTF">2015-10-26T09:28:40Z</dcterms:modified>
</cp:coreProperties>
</file>