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9" r:id="rId2"/>
    <p:sldId id="273" r:id="rId3"/>
    <p:sldId id="256" r:id="rId4"/>
    <p:sldId id="257" r:id="rId5"/>
    <p:sldId id="258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72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43000"/>
                    <a:satMod val="165000"/>
                  </a:schemeClr>
                </a:gs>
                <a:gs pos="55000">
                  <a:schemeClr val="accent1">
                    <a:tint val="83000"/>
                    <a:satMod val="155000"/>
                  </a:schemeClr>
                </a:gs>
                <a:gs pos="100000">
                  <a:schemeClr val="accent1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1">
                  <a:satMod val="115000"/>
                </a:schemeClr>
              </a:contourClr>
            </a:sp3d>
          </c:spPr>
          <c:cat>
            <c:strRef>
              <c:f>Лист1!$A$2</c:f>
              <c:strCache>
                <c:ptCount val="1"/>
                <c:pt idx="0">
                  <c:v>5 класс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0.11000000000000019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 w="1905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Pt>
            <c:idx val="0"/>
            <c:spPr>
              <a:gradFill rotWithShape="1">
                <a:gsLst>
                  <a:gs pos="0">
                    <a:schemeClr val="accent2">
                      <a:tint val="43000"/>
                      <a:satMod val="165000"/>
                    </a:schemeClr>
                  </a:gs>
                  <a:gs pos="55000">
                    <a:schemeClr val="accent2">
                      <a:tint val="83000"/>
                      <a:satMod val="155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flat" dir="t">
                  <a:rot lat="0" lon="0" rev="20040000"/>
                </a:lightRig>
              </a:scene3d>
              <a:sp3d contourW="12700" prstMaterial="dkEdge">
                <a:bevelT w="25400" h="38100" prst="convex"/>
                <a:contourClr>
                  <a:schemeClr val="accent2">
                    <a:satMod val="115000"/>
                  </a:schemeClr>
                </a:contourClr>
              </a:sp3d>
            </c:spPr>
          </c:dPt>
          <c:cat>
            <c:strRef>
              <c:f>Лист1!$A$2</c:f>
              <c:strCache>
                <c:ptCount val="1"/>
                <c:pt idx="0">
                  <c:v>5 класс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0.62000000000000166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3000"/>
                    <a:satMod val="165000"/>
                  </a:schemeClr>
                </a:gs>
                <a:gs pos="55000">
                  <a:schemeClr val="accent3">
                    <a:tint val="83000"/>
                    <a:satMod val="155000"/>
                  </a:schemeClr>
                </a:gs>
                <a:gs pos="100000">
                  <a:schemeClr val="accent3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3">
                  <a:satMod val="115000"/>
                </a:schemeClr>
              </a:contourClr>
            </a:sp3d>
          </c:spPr>
          <c:cat>
            <c:strRef>
              <c:f>Лист1!$A$2</c:f>
              <c:strCache>
                <c:ptCount val="1"/>
                <c:pt idx="0">
                  <c:v>5 класс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</c:ser>
        <c:shape val="box"/>
        <c:axId val="112608000"/>
        <c:axId val="112609536"/>
        <c:axId val="0"/>
      </c:bar3DChart>
      <c:catAx>
        <c:axId val="112608000"/>
        <c:scaling>
          <c:orientation val="minMax"/>
        </c:scaling>
        <c:delete val="1"/>
        <c:axPos val="b"/>
        <c:tickLblPos val="nextTo"/>
        <c:crossAx val="112609536"/>
        <c:crosses val="autoZero"/>
        <c:auto val="1"/>
        <c:lblAlgn val="ctr"/>
        <c:lblOffset val="100"/>
      </c:catAx>
      <c:valAx>
        <c:axId val="11260953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26080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/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6.8385948284242243E-2"/>
          <c:y val="3.4060009048465262E-2"/>
          <c:w val="0.91463874307378445"/>
          <c:h val="0.84084495874553022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Любознательность</c:v>
                </c:pt>
                <c:pt idx="1">
                  <c:v>Воображение</c:v>
                </c:pt>
                <c:pt idx="2">
                  <c:v>Сложность</c:v>
                </c:pt>
                <c:pt idx="3">
                  <c:v>Склонность к риску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11</c:v>
                </c:pt>
                <c:pt idx="2">
                  <c:v>15</c:v>
                </c:pt>
                <c:pt idx="3">
                  <c:v>14</c:v>
                </c:pt>
              </c:numCache>
            </c:numRef>
          </c:val>
        </c:ser>
        <c:marker val="1"/>
        <c:axId val="112547712"/>
        <c:axId val="112549248"/>
      </c:lineChart>
      <c:catAx>
        <c:axId val="112547712"/>
        <c:scaling>
          <c:orientation val="minMax"/>
        </c:scaling>
        <c:axPos val="b"/>
        <c:tickLblPos val="nextTo"/>
        <c:crossAx val="112549248"/>
        <c:crosses val="autoZero"/>
        <c:auto val="1"/>
        <c:lblAlgn val="ctr"/>
        <c:lblOffset val="100"/>
      </c:catAx>
      <c:valAx>
        <c:axId val="112549248"/>
        <c:scaling>
          <c:orientation val="minMax"/>
        </c:scaling>
        <c:axPos val="l"/>
        <c:majorGridlines/>
        <c:numFmt formatCode="General" sourceLinked="1"/>
        <c:tickLblPos val="nextTo"/>
        <c:crossAx val="1125477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5 класс</c:v>
                </c:pt>
                <c:pt idx="1">
                  <c:v>6-8 класс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0.11</c:v>
                </c:pt>
                <c:pt idx="1">
                  <c:v>0.35000000000000031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5 класс</c:v>
                </c:pt>
                <c:pt idx="1">
                  <c:v>6-8 класс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0.62000000000000166</c:v>
                </c:pt>
                <c:pt idx="1">
                  <c:v>0.53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5 класс</c:v>
                </c:pt>
                <c:pt idx="1">
                  <c:v>6-8 класс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0.27</c:v>
                </c:pt>
                <c:pt idx="1">
                  <c:v>0.12000000000000002</c:v>
                </c:pt>
              </c:numCache>
            </c:numRef>
          </c:val>
        </c:ser>
        <c:shape val="box"/>
        <c:axId val="121276672"/>
        <c:axId val="121654272"/>
        <c:axId val="0"/>
      </c:bar3DChart>
      <c:catAx>
        <c:axId val="121276672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121654272"/>
        <c:crosses val="autoZero"/>
        <c:auto val="1"/>
        <c:lblAlgn val="ctr"/>
        <c:lblOffset val="100"/>
      </c:catAx>
      <c:valAx>
        <c:axId val="12165427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12766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0.71000000000000063</c:v>
                </c:pt>
                <c:pt idx="1">
                  <c:v>0.8</c:v>
                </c:pt>
                <c:pt idx="2">
                  <c:v>0.92</c:v>
                </c:pt>
                <c:pt idx="3">
                  <c:v>0.95000000000000062</c:v>
                </c:pt>
              </c:numCache>
            </c:numRef>
          </c:val>
        </c:ser>
        <c:shape val="pyramid"/>
        <c:axId val="123313152"/>
        <c:axId val="124388096"/>
        <c:axId val="0"/>
      </c:bar3DChart>
      <c:catAx>
        <c:axId val="12331315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4388096"/>
        <c:crosses val="autoZero"/>
        <c:auto val="1"/>
        <c:lblAlgn val="ctr"/>
        <c:lblOffset val="100"/>
      </c:catAx>
      <c:valAx>
        <c:axId val="12438809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33131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F1B7A-4E63-4621-8D69-5F623C46BEEC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E3C65-3108-48F1-A693-BA7EA5F277CB}">
      <dgm:prSet phldrT="[Текст]" custT="1"/>
      <dgm:spPr/>
      <dgm:t>
        <a:bodyPr/>
        <a:lstStyle/>
        <a:p>
          <a:r>
            <a:rPr lang="ru-RU" sz="2400" b="1" dirty="0" smtClean="0"/>
            <a:t>Развивать способность к творчеству</a:t>
          </a:r>
          <a:endParaRPr lang="ru-RU" sz="2400" b="1" dirty="0"/>
        </a:p>
      </dgm:t>
    </dgm:pt>
    <dgm:pt modelId="{55E7F77C-0E82-49A9-86B4-4EAC674C0E17}" type="parTrans" cxnId="{670A3EED-4800-49CF-A497-C63520EA8C38}">
      <dgm:prSet/>
      <dgm:spPr/>
      <dgm:t>
        <a:bodyPr/>
        <a:lstStyle/>
        <a:p>
          <a:endParaRPr lang="ru-RU"/>
        </a:p>
      </dgm:t>
    </dgm:pt>
    <dgm:pt modelId="{737BDB25-0FFB-406D-B924-C3EF2D2C344C}" type="sibTrans" cxnId="{670A3EED-4800-49CF-A497-C63520EA8C38}">
      <dgm:prSet/>
      <dgm:spPr/>
      <dgm:t>
        <a:bodyPr/>
        <a:lstStyle/>
        <a:p>
          <a:endParaRPr lang="ru-RU"/>
        </a:p>
      </dgm:t>
    </dgm:pt>
    <dgm:pt modelId="{A7722C37-667B-4349-A1EF-938C83E16794}">
      <dgm:prSet phldrT="[Текст]" custT="1"/>
      <dgm:spPr/>
      <dgm:t>
        <a:bodyPr/>
        <a:lstStyle/>
        <a:p>
          <a:r>
            <a:rPr lang="ru-RU" sz="2400" b="1" dirty="0" smtClean="0"/>
            <a:t>Учитывать  интересы</a:t>
          </a:r>
          <a:endParaRPr lang="ru-RU" sz="2400" b="1" dirty="0"/>
        </a:p>
      </dgm:t>
    </dgm:pt>
    <dgm:pt modelId="{77F4ABD5-9D5D-4E00-B401-6805DA32E817}" type="parTrans" cxnId="{DC37878B-BDEC-41EE-A9C1-D0B6F764C902}">
      <dgm:prSet/>
      <dgm:spPr/>
      <dgm:t>
        <a:bodyPr/>
        <a:lstStyle/>
        <a:p>
          <a:endParaRPr lang="ru-RU"/>
        </a:p>
      </dgm:t>
    </dgm:pt>
    <dgm:pt modelId="{7A4EEE25-59A9-4742-8DEF-AE6376399265}" type="sibTrans" cxnId="{DC37878B-BDEC-41EE-A9C1-D0B6F764C902}">
      <dgm:prSet/>
      <dgm:spPr/>
      <dgm:t>
        <a:bodyPr/>
        <a:lstStyle/>
        <a:p>
          <a:endParaRPr lang="ru-RU"/>
        </a:p>
      </dgm:t>
    </dgm:pt>
    <dgm:pt modelId="{6E3E8169-D1EA-4824-A805-5E36878BD311}">
      <dgm:prSet phldrT="[Текст]" custT="1"/>
      <dgm:spPr/>
      <dgm:t>
        <a:bodyPr/>
        <a:lstStyle/>
        <a:p>
          <a:r>
            <a:rPr lang="ru-RU" sz="2400" b="1" dirty="0" smtClean="0"/>
            <a:t>Изучать  личность</a:t>
          </a:r>
          <a:endParaRPr lang="ru-RU" sz="2400" b="1" dirty="0"/>
        </a:p>
      </dgm:t>
    </dgm:pt>
    <dgm:pt modelId="{58E8E7D7-8690-46F1-8E34-83483588C7AA}" type="parTrans" cxnId="{29B8D492-0BE4-40A3-9F3C-C94F5BC4B105}">
      <dgm:prSet/>
      <dgm:spPr/>
      <dgm:t>
        <a:bodyPr/>
        <a:lstStyle/>
        <a:p>
          <a:endParaRPr lang="ru-RU"/>
        </a:p>
      </dgm:t>
    </dgm:pt>
    <dgm:pt modelId="{09B976AB-08B7-47BC-8537-342052560853}" type="sibTrans" cxnId="{29B8D492-0BE4-40A3-9F3C-C94F5BC4B105}">
      <dgm:prSet/>
      <dgm:spPr/>
      <dgm:t>
        <a:bodyPr/>
        <a:lstStyle/>
        <a:p>
          <a:endParaRPr lang="ru-RU"/>
        </a:p>
      </dgm:t>
    </dgm:pt>
    <dgm:pt modelId="{5EC4F379-B620-43D3-9684-C794278A690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400" b="1" i="1" dirty="0" smtClean="0">
              <a:solidFill>
                <a:srgbClr val="C00000"/>
              </a:solidFill>
            </a:rPr>
            <a:t>Метод творческих проектов</a:t>
          </a:r>
          <a:endParaRPr lang="ru-RU" sz="4400" b="1" i="1" dirty="0">
            <a:solidFill>
              <a:srgbClr val="C00000"/>
            </a:solidFill>
          </a:endParaRPr>
        </a:p>
      </dgm:t>
    </dgm:pt>
    <dgm:pt modelId="{2F4ED341-3D0A-488E-A921-ECE3570874CC}" type="parTrans" cxnId="{F70CA7FA-A2F0-4044-8F7F-0C52A847A0EA}">
      <dgm:prSet/>
      <dgm:spPr/>
      <dgm:t>
        <a:bodyPr/>
        <a:lstStyle/>
        <a:p>
          <a:endParaRPr lang="ru-RU"/>
        </a:p>
      </dgm:t>
    </dgm:pt>
    <dgm:pt modelId="{84CD92A3-F7C4-4D14-9965-9B45206A7764}" type="sibTrans" cxnId="{F70CA7FA-A2F0-4044-8F7F-0C52A847A0EA}">
      <dgm:prSet/>
      <dgm:spPr/>
      <dgm:t>
        <a:bodyPr/>
        <a:lstStyle/>
        <a:p>
          <a:endParaRPr lang="ru-RU"/>
        </a:p>
      </dgm:t>
    </dgm:pt>
    <dgm:pt modelId="{0EFF127D-5EDF-4CA6-80BE-31B7B2AE0116}" type="pres">
      <dgm:prSet presAssocID="{823F1B7A-4E63-4621-8D69-5F623C46BEE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C5252E-9338-427E-AF1F-79DC7AD4E938}" type="pres">
      <dgm:prSet presAssocID="{823F1B7A-4E63-4621-8D69-5F623C46BEEC}" presName="ellipse" presStyleLbl="trBgShp" presStyleIdx="0" presStyleCnt="1"/>
      <dgm:spPr/>
    </dgm:pt>
    <dgm:pt modelId="{DC3FD84F-D751-4858-8C38-077883FA351F}" type="pres">
      <dgm:prSet presAssocID="{823F1B7A-4E63-4621-8D69-5F623C46BEEC}" presName="arrow1" presStyleLbl="fgShp" presStyleIdx="0" presStyleCnt="1" custLinFactNeighborX="4712" custLinFactNeighborY="-35385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F95F58D7-FC2E-41BC-A1C9-5CCB325C4FEB}" type="pres">
      <dgm:prSet presAssocID="{823F1B7A-4E63-4621-8D69-5F623C46BEEC}" presName="rectangle" presStyleLbl="revTx" presStyleIdx="0" presStyleCnt="1" custScaleX="235384" custScaleY="64102" custLinFactNeighborX="1590" custLinFactNeighborY="-5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AEEAF-FD36-4262-8DC5-05D315EF0D2B}" type="pres">
      <dgm:prSet presAssocID="{A7722C37-667B-4349-A1EF-938C83E16794}" presName="item1" presStyleLbl="node1" presStyleIdx="0" presStyleCnt="3" custScaleX="240678" custLinFactX="6615" custLinFactY="-11262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B0EB3-9692-4810-8749-6DC287D18E85}" type="pres">
      <dgm:prSet presAssocID="{6E3E8169-D1EA-4824-A805-5E36878BD311}" presName="item2" presStyleLbl="node1" presStyleIdx="1" presStyleCnt="3" custScaleX="228931" custLinFactNeighborX="-57447" custLinFactNeighborY="-36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19475-649A-4D7A-B3EF-26F008EB6361}" type="pres">
      <dgm:prSet presAssocID="{5EC4F379-B620-43D3-9684-C794278A6907}" presName="item3" presStyleLbl="node1" presStyleIdx="2" presStyleCnt="3" custScaleX="270182" custLinFactNeighborX="-40582" custLinFactNeighborY="86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50DDE-F0D8-42A0-B209-C90A61BF94A4}" type="pres">
      <dgm:prSet presAssocID="{823F1B7A-4E63-4621-8D69-5F623C46BEEC}" presName="funnel" presStyleLbl="trAlignAcc1" presStyleIdx="0" presStyleCnt="1" custScaleX="177471" custLinFactNeighborX="-231" custLinFactNeighborY="-3297"/>
      <dgm:spPr/>
    </dgm:pt>
  </dgm:ptLst>
  <dgm:cxnLst>
    <dgm:cxn modelId="{EC04B0F3-A5B6-4563-8257-759F26853316}" type="presOf" srcId="{823F1B7A-4E63-4621-8D69-5F623C46BEEC}" destId="{0EFF127D-5EDF-4CA6-80BE-31B7B2AE0116}" srcOrd="0" destOrd="0" presId="urn:microsoft.com/office/officeart/2005/8/layout/funnel1"/>
    <dgm:cxn modelId="{29B8D492-0BE4-40A3-9F3C-C94F5BC4B105}" srcId="{823F1B7A-4E63-4621-8D69-5F623C46BEEC}" destId="{6E3E8169-D1EA-4824-A805-5E36878BD311}" srcOrd="2" destOrd="0" parTransId="{58E8E7D7-8690-46F1-8E34-83483588C7AA}" sibTransId="{09B976AB-08B7-47BC-8537-342052560853}"/>
    <dgm:cxn modelId="{670A3EED-4800-49CF-A497-C63520EA8C38}" srcId="{823F1B7A-4E63-4621-8D69-5F623C46BEEC}" destId="{65AE3C65-3108-48F1-A693-BA7EA5F277CB}" srcOrd="0" destOrd="0" parTransId="{55E7F77C-0E82-49A9-86B4-4EAC674C0E17}" sibTransId="{737BDB25-0FFB-406D-B924-C3EF2D2C344C}"/>
    <dgm:cxn modelId="{42F73395-BA2A-4CC0-BE2F-08FBCB59A488}" type="presOf" srcId="{5EC4F379-B620-43D3-9684-C794278A6907}" destId="{F95F58D7-FC2E-41BC-A1C9-5CCB325C4FEB}" srcOrd="0" destOrd="0" presId="urn:microsoft.com/office/officeart/2005/8/layout/funnel1"/>
    <dgm:cxn modelId="{F70CA7FA-A2F0-4044-8F7F-0C52A847A0EA}" srcId="{823F1B7A-4E63-4621-8D69-5F623C46BEEC}" destId="{5EC4F379-B620-43D3-9684-C794278A6907}" srcOrd="3" destOrd="0" parTransId="{2F4ED341-3D0A-488E-A921-ECE3570874CC}" sibTransId="{84CD92A3-F7C4-4D14-9965-9B45206A7764}"/>
    <dgm:cxn modelId="{DC37878B-BDEC-41EE-A9C1-D0B6F764C902}" srcId="{823F1B7A-4E63-4621-8D69-5F623C46BEEC}" destId="{A7722C37-667B-4349-A1EF-938C83E16794}" srcOrd="1" destOrd="0" parTransId="{77F4ABD5-9D5D-4E00-B401-6805DA32E817}" sibTransId="{7A4EEE25-59A9-4742-8DEF-AE6376399265}"/>
    <dgm:cxn modelId="{5A29F1C5-FBA0-4246-ABD0-AB2309BF6E1A}" type="presOf" srcId="{65AE3C65-3108-48F1-A693-BA7EA5F277CB}" destId="{7D119475-649A-4D7A-B3EF-26F008EB6361}" srcOrd="0" destOrd="0" presId="urn:microsoft.com/office/officeart/2005/8/layout/funnel1"/>
    <dgm:cxn modelId="{F45B49A6-4F16-4D70-97C6-946DDAB48602}" type="presOf" srcId="{A7722C37-667B-4349-A1EF-938C83E16794}" destId="{61AB0EB3-9692-4810-8749-6DC287D18E85}" srcOrd="0" destOrd="0" presId="urn:microsoft.com/office/officeart/2005/8/layout/funnel1"/>
    <dgm:cxn modelId="{800E7416-3098-4A85-B119-003BCE2CFB81}" type="presOf" srcId="{6E3E8169-D1EA-4824-A805-5E36878BD311}" destId="{985AEEAF-FD36-4262-8DC5-05D315EF0D2B}" srcOrd="0" destOrd="0" presId="urn:microsoft.com/office/officeart/2005/8/layout/funnel1"/>
    <dgm:cxn modelId="{66D7F0E5-DE30-4924-8D37-6DF5954B1B38}" type="presParOf" srcId="{0EFF127D-5EDF-4CA6-80BE-31B7B2AE0116}" destId="{77C5252E-9338-427E-AF1F-79DC7AD4E938}" srcOrd="0" destOrd="0" presId="urn:microsoft.com/office/officeart/2005/8/layout/funnel1"/>
    <dgm:cxn modelId="{EF4DFE23-8982-44A9-BD5C-F4C19C5CDD27}" type="presParOf" srcId="{0EFF127D-5EDF-4CA6-80BE-31B7B2AE0116}" destId="{DC3FD84F-D751-4858-8C38-077883FA351F}" srcOrd="1" destOrd="0" presId="urn:microsoft.com/office/officeart/2005/8/layout/funnel1"/>
    <dgm:cxn modelId="{1CDBAC47-21FA-4AD1-9A51-C998568916EB}" type="presParOf" srcId="{0EFF127D-5EDF-4CA6-80BE-31B7B2AE0116}" destId="{F95F58D7-FC2E-41BC-A1C9-5CCB325C4FEB}" srcOrd="2" destOrd="0" presId="urn:microsoft.com/office/officeart/2005/8/layout/funnel1"/>
    <dgm:cxn modelId="{43502F12-7DD7-47FB-979A-B54208CB2D7E}" type="presParOf" srcId="{0EFF127D-5EDF-4CA6-80BE-31B7B2AE0116}" destId="{985AEEAF-FD36-4262-8DC5-05D315EF0D2B}" srcOrd="3" destOrd="0" presId="urn:microsoft.com/office/officeart/2005/8/layout/funnel1"/>
    <dgm:cxn modelId="{CE04F707-A1A0-4F78-975C-82DF5389EF70}" type="presParOf" srcId="{0EFF127D-5EDF-4CA6-80BE-31B7B2AE0116}" destId="{61AB0EB3-9692-4810-8749-6DC287D18E85}" srcOrd="4" destOrd="0" presId="urn:microsoft.com/office/officeart/2005/8/layout/funnel1"/>
    <dgm:cxn modelId="{C8776FF5-865F-44D1-B063-F4E05C447112}" type="presParOf" srcId="{0EFF127D-5EDF-4CA6-80BE-31B7B2AE0116}" destId="{7D119475-649A-4D7A-B3EF-26F008EB6361}" srcOrd="5" destOrd="0" presId="urn:microsoft.com/office/officeart/2005/8/layout/funnel1"/>
    <dgm:cxn modelId="{986464CC-8BFE-424E-8C91-5F843BEE6DF3}" type="presParOf" srcId="{0EFF127D-5EDF-4CA6-80BE-31B7B2AE0116}" destId="{11250DDE-F0D8-42A0-B209-C90A61BF94A4}" srcOrd="6" destOrd="0" presId="urn:microsoft.com/office/officeart/2005/8/layout/funne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C4121-8EAC-447B-9B6E-FF122099EDF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3B03A8-92FD-43F8-9047-0298E59BF50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Развивать</a:t>
          </a:r>
          <a:endParaRPr lang="ru-RU" sz="2800" b="1" dirty="0">
            <a:solidFill>
              <a:schemeClr val="tx1"/>
            </a:solidFill>
          </a:endParaRPr>
        </a:p>
      </dgm:t>
    </dgm:pt>
    <dgm:pt modelId="{CFDA86F1-5013-45F5-AB09-EA47E94FABDA}" type="parTrans" cxnId="{F2A2F5FE-D830-42C2-B764-79A14D511A32}">
      <dgm:prSet/>
      <dgm:spPr/>
      <dgm:t>
        <a:bodyPr/>
        <a:lstStyle/>
        <a:p>
          <a:endParaRPr lang="ru-RU"/>
        </a:p>
      </dgm:t>
    </dgm:pt>
    <dgm:pt modelId="{B78D3B60-624F-4872-816E-EA2814BB4974}" type="sibTrans" cxnId="{F2A2F5FE-D830-42C2-B764-79A14D511A32}">
      <dgm:prSet/>
      <dgm:spPr/>
      <dgm:t>
        <a:bodyPr/>
        <a:lstStyle/>
        <a:p>
          <a:endParaRPr lang="ru-RU"/>
        </a:p>
      </dgm:t>
    </dgm:pt>
    <dgm:pt modelId="{B4C15DEE-7181-4DE9-B6FB-77F6DF392182}">
      <dgm:prSet phldrT="[Текст]" custT="1"/>
      <dgm:spPr/>
      <dgm:t>
        <a:bodyPr/>
        <a:lstStyle/>
        <a:p>
          <a:r>
            <a:rPr lang="ru-RU" sz="2400" dirty="0" smtClean="0"/>
            <a:t>интерес, «разбудить воображение», активизировать познавательную деятельность </a:t>
          </a:r>
          <a:endParaRPr lang="ru-RU" sz="2400" dirty="0"/>
        </a:p>
      </dgm:t>
    </dgm:pt>
    <dgm:pt modelId="{E545110E-9A42-44A3-8B20-A4E4913692BF}" type="parTrans" cxnId="{D31F3733-6362-4AAB-B4CA-37C65B3BC2BE}">
      <dgm:prSet/>
      <dgm:spPr/>
      <dgm:t>
        <a:bodyPr/>
        <a:lstStyle/>
        <a:p>
          <a:endParaRPr lang="ru-RU"/>
        </a:p>
      </dgm:t>
    </dgm:pt>
    <dgm:pt modelId="{6F7760C5-122C-4408-984E-9E9D8081343A}" type="sibTrans" cxnId="{D31F3733-6362-4AAB-B4CA-37C65B3BC2BE}">
      <dgm:prSet/>
      <dgm:spPr/>
      <dgm:t>
        <a:bodyPr/>
        <a:lstStyle/>
        <a:p>
          <a:endParaRPr lang="ru-RU"/>
        </a:p>
      </dgm:t>
    </dgm:pt>
    <dgm:pt modelId="{0D78A704-2528-438C-80E4-0DA1974A2B64}">
      <dgm:prSet phldrT="[Текст]" custT="1"/>
      <dgm:spPr/>
      <dgm:t>
        <a:bodyPr/>
        <a:lstStyle/>
        <a:p>
          <a:r>
            <a:rPr lang="ru-RU" sz="2400" dirty="0" smtClean="0"/>
            <a:t>творческие личностные характеристики посредством метода проекта </a:t>
          </a:r>
          <a:endParaRPr lang="ru-RU" sz="2400" dirty="0"/>
        </a:p>
      </dgm:t>
    </dgm:pt>
    <dgm:pt modelId="{A8915BA8-211E-49E3-AE05-20A4B8B6615E}" type="parTrans" cxnId="{49EFFC35-19F0-41FF-9D1B-5B6A700DF58A}">
      <dgm:prSet/>
      <dgm:spPr/>
      <dgm:t>
        <a:bodyPr/>
        <a:lstStyle/>
        <a:p>
          <a:endParaRPr lang="ru-RU"/>
        </a:p>
      </dgm:t>
    </dgm:pt>
    <dgm:pt modelId="{C83488E5-B95F-48F7-B912-F173B83A45F4}" type="sibTrans" cxnId="{49EFFC35-19F0-41FF-9D1B-5B6A700DF58A}">
      <dgm:prSet/>
      <dgm:spPr/>
      <dgm:t>
        <a:bodyPr/>
        <a:lstStyle/>
        <a:p>
          <a:endParaRPr lang="ru-RU"/>
        </a:p>
      </dgm:t>
    </dgm:pt>
    <dgm:pt modelId="{7B22CEB3-54D5-4553-A61A-D2E00178010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  организации самостоятельной     познавательной, творческой деятельности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39F79115-C82E-4016-8454-83727FED1985}" type="parTrans" cxnId="{436D20D6-3E3D-48F6-8884-2055B852793E}">
      <dgm:prSet/>
      <dgm:spPr/>
      <dgm:t>
        <a:bodyPr/>
        <a:lstStyle/>
        <a:p>
          <a:endParaRPr lang="ru-RU"/>
        </a:p>
      </dgm:t>
    </dgm:pt>
    <dgm:pt modelId="{A24DF1D4-B209-4A6B-9D2C-73066C22A7C6}" type="sibTrans" cxnId="{436D20D6-3E3D-48F6-8884-2055B852793E}">
      <dgm:prSet/>
      <dgm:spPr/>
      <dgm:t>
        <a:bodyPr/>
        <a:lstStyle/>
        <a:p>
          <a:endParaRPr lang="ru-RU"/>
        </a:p>
      </dgm:t>
    </dgm:pt>
    <dgm:pt modelId="{7297B43C-1DB5-4479-86CE-FEFE95562BD6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Воспитывать</a:t>
          </a:r>
          <a:endParaRPr lang="ru-RU" sz="2400" b="1" dirty="0">
            <a:solidFill>
              <a:schemeClr val="tx1"/>
            </a:solidFill>
          </a:endParaRPr>
        </a:p>
      </dgm:t>
    </dgm:pt>
    <dgm:pt modelId="{1F96C402-66EB-4D5D-8172-E9250C3E1093}" type="sibTrans" cxnId="{8D6F1779-603E-453B-A01D-AFBF7DB00199}">
      <dgm:prSet/>
      <dgm:spPr/>
      <dgm:t>
        <a:bodyPr/>
        <a:lstStyle/>
        <a:p>
          <a:endParaRPr lang="ru-RU"/>
        </a:p>
      </dgm:t>
    </dgm:pt>
    <dgm:pt modelId="{019BC928-83B0-459C-906A-203648DC4990}" type="parTrans" cxnId="{8D6F1779-603E-453B-A01D-AFBF7DB00199}">
      <dgm:prSet/>
      <dgm:spPr/>
      <dgm:t>
        <a:bodyPr/>
        <a:lstStyle/>
        <a:p>
          <a:endParaRPr lang="ru-RU"/>
        </a:p>
      </dgm:t>
    </dgm:pt>
    <dgm:pt modelId="{2CB17F7F-2ECA-4CE4-9BB3-B084C0E84906}">
      <dgm:prSet phldrT="[Текст]" custT="1"/>
      <dgm:spPr/>
      <dgm:t>
        <a:bodyPr/>
        <a:lstStyle/>
        <a:p>
          <a:r>
            <a:rPr lang="ru-RU" sz="2400" dirty="0" smtClean="0"/>
            <a:t>коммуникативные качества личности</a:t>
          </a:r>
          <a:endParaRPr lang="ru-RU" sz="3200" dirty="0"/>
        </a:p>
      </dgm:t>
    </dgm:pt>
    <dgm:pt modelId="{46A65F29-959C-4A40-9C22-085D608FA83D}" type="sibTrans" cxnId="{8C4BC810-D75F-42A8-BC59-D6DDC3F4CFCF}">
      <dgm:prSet/>
      <dgm:spPr/>
      <dgm:t>
        <a:bodyPr/>
        <a:lstStyle/>
        <a:p>
          <a:endParaRPr lang="ru-RU"/>
        </a:p>
      </dgm:t>
    </dgm:pt>
    <dgm:pt modelId="{E825CCB9-32B9-4840-8401-B1CF4FFBF687}" type="parTrans" cxnId="{8C4BC810-D75F-42A8-BC59-D6DDC3F4CFCF}">
      <dgm:prSet/>
      <dgm:spPr/>
      <dgm:t>
        <a:bodyPr/>
        <a:lstStyle/>
        <a:p>
          <a:endParaRPr lang="ru-RU"/>
        </a:p>
      </dgm:t>
    </dgm:pt>
    <dgm:pt modelId="{74873F99-9DCD-4032-B993-94A4AFF28E8B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Научить</a:t>
          </a:r>
          <a:endParaRPr lang="ru-RU" sz="2400" b="1" dirty="0">
            <a:solidFill>
              <a:schemeClr val="tx1"/>
            </a:solidFill>
          </a:endParaRPr>
        </a:p>
      </dgm:t>
    </dgm:pt>
    <dgm:pt modelId="{2806C440-638B-428B-9420-E8719EC2C1E6}" type="sibTrans" cxnId="{D733E94E-3884-4B2B-B51A-A2300F463378}">
      <dgm:prSet/>
      <dgm:spPr/>
      <dgm:t>
        <a:bodyPr/>
        <a:lstStyle/>
        <a:p>
          <a:endParaRPr lang="ru-RU"/>
        </a:p>
      </dgm:t>
    </dgm:pt>
    <dgm:pt modelId="{3FFA5CFC-4C6A-4B8C-B899-F414EEB10511}" type="parTrans" cxnId="{D733E94E-3884-4B2B-B51A-A2300F463378}">
      <dgm:prSet/>
      <dgm:spPr/>
      <dgm:t>
        <a:bodyPr/>
        <a:lstStyle/>
        <a:p>
          <a:endParaRPr lang="ru-RU"/>
        </a:p>
      </dgm:t>
    </dgm:pt>
    <dgm:pt modelId="{E6B7A032-D130-4738-AE40-4424CB7CA0CA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Формировать</a:t>
          </a:r>
          <a:endParaRPr lang="ru-RU" sz="2400" b="1" dirty="0">
            <a:solidFill>
              <a:schemeClr val="tx1"/>
            </a:solidFill>
          </a:endParaRPr>
        </a:p>
      </dgm:t>
    </dgm:pt>
    <dgm:pt modelId="{0128A088-3CD9-42F1-8A72-A26470712CC8}" type="sibTrans" cxnId="{986371ED-09A3-4DD4-9C26-53CD6C9AC01F}">
      <dgm:prSet/>
      <dgm:spPr/>
      <dgm:t>
        <a:bodyPr/>
        <a:lstStyle/>
        <a:p>
          <a:endParaRPr lang="ru-RU"/>
        </a:p>
      </dgm:t>
    </dgm:pt>
    <dgm:pt modelId="{44890201-4923-4838-98EA-AF37A196330E}" type="parTrans" cxnId="{986371ED-09A3-4DD4-9C26-53CD6C9AC01F}">
      <dgm:prSet/>
      <dgm:spPr/>
      <dgm:t>
        <a:bodyPr/>
        <a:lstStyle/>
        <a:p>
          <a:endParaRPr lang="ru-RU"/>
        </a:p>
      </dgm:t>
    </dgm:pt>
    <dgm:pt modelId="{6368FAF8-75E7-4F24-A182-9C8C4A32A5F4}" type="pres">
      <dgm:prSet presAssocID="{43EC4121-8EAC-447B-9B6E-FF122099ED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146C16-492C-45D5-8BA2-C946E60D0F07}" type="pres">
      <dgm:prSet presAssocID="{DE3B03A8-92FD-43F8-9047-0298E59BF503}" presName="composite" presStyleCnt="0"/>
      <dgm:spPr/>
    </dgm:pt>
    <dgm:pt modelId="{C158468A-5357-4EB6-9E76-BAB0681AE08E}" type="pres">
      <dgm:prSet presAssocID="{DE3B03A8-92FD-43F8-9047-0298E59BF503}" presName="parentText" presStyleLbl="alignNode1" presStyleIdx="0" presStyleCnt="4" custScaleX="1949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87AD0-3B69-4150-9C59-69B4388CECFA}" type="pres">
      <dgm:prSet presAssocID="{DE3B03A8-92FD-43F8-9047-0298E59BF503}" presName="descendantText" presStyleLbl="alignAcc1" presStyleIdx="0" presStyleCnt="4" custScaleX="80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EC5A2-BB8A-4A19-B07F-C3078F2CD6A9}" type="pres">
      <dgm:prSet presAssocID="{B78D3B60-624F-4872-816E-EA2814BB4974}" presName="sp" presStyleCnt="0"/>
      <dgm:spPr/>
    </dgm:pt>
    <dgm:pt modelId="{72BBC342-B5C2-45E7-A0A6-1004544EA08E}" type="pres">
      <dgm:prSet presAssocID="{E6B7A032-D130-4738-AE40-4424CB7CA0CA}" presName="composite" presStyleCnt="0"/>
      <dgm:spPr/>
    </dgm:pt>
    <dgm:pt modelId="{AC073884-12EC-4136-847F-5FC4C064D5C9}" type="pres">
      <dgm:prSet presAssocID="{E6B7A032-D130-4738-AE40-4424CB7CA0CA}" presName="parentText" presStyleLbl="alignNode1" presStyleIdx="1" presStyleCnt="4" custScaleX="1965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9EDA4-7BF9-4717-8899-2D3715211AE1}" type="pres">
      <dgm:prSet presAssocID="{E6B7A032-D130-4738-AE40-4424CB7CA0CA}" presName="descendantText" presStyleLbl="alignAcc1" presStyleIdx="1" presStyleCnt="4" custScaleX="80899" custLinFactNeighborX="665" custLinFactNeighborY="-1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E76A7-078F-469C-B509-4621EE67BF50}" type="pres">
      <dgm:prSet presAssocID="{0128A088-3CD9-42F1-8A72-A26470712CC8}" presName="sp" presStyleCnt="0"/>
      <dgm:spPr/>
    </dgm:pt>
    <dgm:pt modelId="{E7AFA6E5-0F24-4AB0-8C8D-8C83100B15F9}" type="pres">
      <dgm:prSet presAssocID="{74873F99-9DCD-4032-B993-94A4AFF28E8B}" presName="composite" presStyleCnt="0"/>
      <dgm:spPr/>
    </dgm:pt>
    <dgm:pt modelId="{B4AED046-26E7-426C-8737-E46F3D694817}" type="pres">
      <dgm:prSet presAssocID="{74873F99-9DCD-4032-B993-94A4AFF28E8B}" presName="parentText" presStyleLbl="alignNode1" presStyleIdx="2" presStyleCnt="4" custScaleX="194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2E184-CE96-4B39-824F-EFA5A9AF5ADE}" type="pres">
      <dgm:prSet presAssocID="{74873F99-9DCD-4032-B993-94A4AFF28E8B}" presName="descendantText" presStyleLbl="alignAcc1" presStyleIdx="2" presStyleCnt="4" custScaleX="82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627B1-2B96-4E09-96C0-E705629710E8}" type="pres">
      <dgm:prSet presAssocID="{2806C440-638B-428B-9420-E8719EC2C1E6}" presName="sp" presStyleCnt="0"/>
      <dgm:spPr/>
    </dgm:pt>
    <dgm:pt modelId="{B07798DB-5A82-4FCB-87B7-30B504516191}" type="pres">
      <dgm:prSet presAssocID="{7297B43C-1DB5-4479-86CE-FEFE95562BD6}" presName="composite" presStyleCnt="0"/>
      <dgm:spPr/>
    </dgm:pt>
    <dgm:pt modelId="{44F8C3E6-48E7-42CF-BC8E-D3488BDAABC3}" type="pres">
      <dgm:prSet presAssocID="{7297B43C-1DB5-4479-86CE-FEFE95562BD6}" presName="parentText" presStyleLbl="alignNode1" presStyleIdx="3" presStyleCnt="4" custScaleX="1954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EBB67-0E71-4236-86F8-379186EA7CFB}" type="pres">
      <dgm:prSet presAssocID="{7297B43C-1DB5-4479-86CE-FEFE95562BD6}" presName="descendantText" presStyleLbl="alignAcc1" presStyleIdx="3" presStyleCnt="4" custScaleX="82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33E94E-3884-4B2B-B51A-A2300F463378}" srcId="{43EC4121-8EAC-447B-9B6E-FF122099EDF7}" destId="{74873F99-9DCD-4032-B993-94A4AFF28E8B}" srcOrd="2" destOrd="0" parTransId="{3FFA5CFC-4C6A-4B8C-B899-F414EEB10511}" sibTransId="{2806C440-638B-428B-9420-E8719EC2C1E6}"/>
    <dgm:cxn modelId="{436D20D6-3E3D-48F6-8884-2055B852793E}" srcId="{74873F99-9DCD-4032-B993-94A4AFF28E8B}" destId="{7B22CEB3-54D5-4553-A61A-D2E001780102}" srcOrd="0" destOrd="0" parTransId="{39F79115-C82E-4016-8454-83727FED1985}" sibTransId="{A24DF1D4-B209-4A6B-9D2C-73066C22A7C6}"/>
    <dgm:cxn modelId="{986371ED-09A3-4DD4-9C26-53CD6C9AC01F}" srcId="{43EC4121-8EAC-447B-9B6E-FF122099EDF7}" destId="{E6B7A032-D130-4738-AE40-4424CB7CA0CA}" srcOrd="1" destOrd="0" parTransId="{44890201-4923-4838-98EA-AF37A196330E}" sibTransId="{0128A088-3CD9-42F1-8A72-A26470712CC8}"/>
    <dgm:cxn modelId="{49EFFC35-19F0-41FF-9D1B-5B6A700DF58A}" srcId="{E6B7A032-D130-4738-AE40-4424CB7CA0CA}" destId="{0D78A704-2528-438C-80E4-0DA1974A2B64}" srcOrd="0" destOrd="0" parTransId="{A8915BA8-211E-49E3-AE05-20A4B8B6615E}" sibTransId="{C83488E5-B95F-48F7-B912-F173B83A45F4}"/>
    <dgm:cxn modelId="{2F8C5F08-52AC-4FB4-8293-E4C5967C5ACA}" type="presOf" srcId="{E6B7A032-D130-4738-AE40-4424CB7CA0CA}" destId="{AC073884-12EC-4136-847F-5FC4C064D5C9}" srcOrd="0" destOrd="0" presId="urn:microsoft.com/office/officeart/2005/8/layout/chevron2"/>
    <dgm:cxn modelId="{F8AF86A0-C117-42FC-910B-9EB925983A20}" type="presOf" srcId="{B4C15DEE-7181-4DE9-B6FB-77F6DF392182}" destId="{4C987AD0-3B69-4150-9C59-69B4388CECFA}" srcOrd="0" destOrd="0" presId="urn:microsoft.com/office/officeart/2005/8/layout/chevron2"/>
    <dgm:cxn modelId="{68907C06-2609-42EE-9EEC-0FB95A809594}" type="presOf" srcId="{7B22CEB3-54D5-4553-A61A-D2E001780102}" destId="{5EF2E184-CE96-4B39-824F-EFA5A9AF5ADE}" srcOrd="0" destOrd="0" presId="urn:microsoft.com/office/officeart/2005/8/layout/chevron2"/>
    <dgm:cxn modelId="{6B9EBF69-B27B-4175-A53C-B1ABD115233F}" type="presOf" srcId="{74873F99-9DCD-4032-B993-94A4AFF28E8B}" destId="{B4AED046-26E7-426C-8737-E46F3D694817}" srcOrd="0" destOrd="0" presId="urn:microsoft.com/office/officeart/2005/8/layout/chevron2"/>
    <dgm:cxn modelId="{7433F66C-6C9D-4858-99D3-AC11CCB6628E}" type="presOf" srcId="{7297B43C-1DB5-4479-86CE-FEFE95562BD6}" destId="{44F8C3E6-48E7-42CF-BC8E-D3488BDAABC3}" srcOrd="0" destOrd="0" presId="urn:microsoft.com/office/officeart/2005/8/layout/chevron2"/>
    <dgm:cxn modelId="{8D6F1779-603E-453B-A01D-AFBF7DB00199}" srcId="{43EC4121-8EAC-447B-9B6E-FF122099EDF7}" destId="{7297B43C-1DB5-4479-86CE-FEFE95562BD6}" srcOrd="3" destOrd="0" parTransId="{019BC928-83B0-459C-906A-203648DC4990}" sibTransId="{1F96C402-66EB-4D5D-8172-E9250C3E1093}"/>
    <dgm:cxn modelId="{F2A2F5FE-D830-42C2-B764-79A14D511A32}" srcId="{43EC4121-8EAC-447B-9B6E-FF122099EDF7}" destId="{DE3B03A8-92FD-43F8-9047-0298E59BF503}" srcOrd="0" destOrd="0" parTransId="{CFDA86F1-5013-45F5-AB09-EA47E94FABDA}" sibTransId="{B78D3B60-624F-4872-816E-EA2814BB4974}"/>
    <dgm:cxn modelId="{42ACAB69-639A-4704-8505-8960D65D672C}" type="presOf" srcId="{0D78A704-2528-438C-80E4-0DA1974A2B64}" destId="{D0C9EDA4-7BF9-4717-8899-2D3715211AE1}" srcOrd="0" destOrd="0" presId="urn:microsoft.com/office/officeart/2005/8/layout/chevron2"/>
    <dgm:cxn modelId="{A7F602C9-DA0A-4E5C-A3CC-2DBBE361810F}" type="presOf" srcId="{43EC4121-8EAC-447B-9B6E-FF122099EDF7}" destId="{6368FAF8-75E7-4F24-A182-9C8C4A32A5F4}" srcOrd="0" destOrd="0" presId="urn:microsoft.com/office/officeart/2005/8/layout/chevron2"/>
    <dgm:cxn modelId="{D31F3733-6362-4AAB-B4CA-37C65B3BC2BE}" srcId="{DE3B03A8-92FD-43F8-9047-0298E59BF503}" destId="{B4C15DEE-7181-4DE9-B6FB-77F6DF392182}" srcOrd="0" destOrd="0" parTransId="{E545110E-9A42-44A3-8B20-A4E4913692BF}" sibTransId="{6F7760C5-122C-4408-984E-9E9D8081343A}"/>
    <dgm:cxn modelId="{07570164-580E-4B5B-926B-5A78B71A14D0}" type="presOf" srcId="{2CB17F7F-2ECA-4CE4-9BB3-B084C0E84906}" destId="{473EBB67-0E71-4236-86F8-379186EA7CFB}" srcOrd="0" destOrd="0" presId="urn:microsoft.com/office/officeart/2005/8/layout/chevron2"/>
    <dgm:cxn modelId="{E2E15179-DBCF-430F-A9CE-B62038955A66}" type="presOf" srcId="{DE3B03A8-92FD-43F8-9047-0298E59BF503}" destId="{C158468A-5357-4EB6-9E76-BAB0681AE08E}" srcOrd="0" destOrd="0" presId="urn:microsoft.com/office/officeart/2005/8/layout/chevron2"/>
    <dgm:cxn modelId="{8C4BC810-D75F-42A8-BC59-D6DDC3F4CFCF}" srcId="{7297B43C-1DB5-4479-86CE-FEFE95562BD6}" destId="{2CB17F7F-2ECA-4CE4-9BB3-B084C0E84906}" srcOrd="0" destOrd="0" parTransId="{E825CCB9-32B9-4840-8401-B1CF4FFBF687}" sibTransId="{46A65F29-959C-4A40-9C22-085D608FA83D}"/>
    <dgm:cxn modelId="{4BD19B3A-BFF6-4ED1-BAF0-11A36F231AB3}" type="presParOf" srcId="{6368FAF8-75E7-4F24-A182-9C8C4A32A5F4}" destId="{D8146C16-492C-45D5-8BA2-C946E60D0F07}" srcOrd="0" destOrd="0" presId="urn:microsoft.com/office/officeart/2005/8/layout/chevron2"/>
    <dgm:cxn modelId="{AF26F92B-0FCB-4177-B180-6C4D7388D977}" type="presParOf" srcId="{D8146C16-492C-45D5-8BA2-C946E60D0F07}" destId="{C158468A-5357-4EB6-9E76-BAB0681AE08E}" srcOrd="0" destOrd="0" presId="urn:microsoft.com/office/officeart/2005/8/layout/chevron2"/>
    <dgm:cxn modelId="{26927C63-BAC1-4781-BEF0-7713C7B4A7EC}" type="presParOf" srcId="{D8146C16-492C-45D5-8BA2-C946E60D0F07}" destId="{4C987AD0-3B69-4150-9C59-69B4388CECFA}" srcOrd="1" destOrd="0" presId="urn:microsoft.com/office/officeart/2005/8/layout/chevron2"/>
    <dgm:cxn modelId="{7FCBFB44-B2F8-476A-B909-E8BE3592A904}" type="presParOf" srcId="{6368FAF8-75E7-4F24-A182-9C8C4A32A5F4}" destId="{477EC5A2-BB8A-4A19-B07F-C3078F2CD6A9}" srcOrd="1" destOrd="0" presId="urn:microsoft.com/office/officeart/2005/8/layout/chevron2"/>
    <dgm:cxn modelId="{CD976AB1-AA6C-423F-A737-0F066575DD78}" type="presParOf" srcId="{6368FAF8-75E7-4F24-A182-9C8C4A32A5F4}" destId="{72BBC342-B5C2-45E7-A0A6-1004544EA08E}" srcOrd="2" destOrd="0" presId="urn:microsoft.com/office/officeart/2005/8/layout/chevron2"/>
    <dgm:cxn modelId="{90BC3520-C7AE-4162-8228-85B4BB8C4118}" type="presParOf" srcId="{72BBC342-B5C2-45E7-A0A6-1004544EA08E}" destId="{AC073884-12EC-4136-847F-5FC4C064D5C9}" srcOrd="0" destOrd="0" presId="urn:microsoft.com/office/officeart/2005/8/layout/chevron2"/>
    <dgm:cxn modelId="{D30CA129-7D2A-4F5B-8922-322102030DDF}" type="presParOf" srcId="{72BBC342-B5C2-45E7-A0A6-1004544EA08E}" destId="{D0C9EDA4-7BF9-4717-8899-2D3715211AE1}" srcOrd="1" destOrd="0" presId="urn:microsoft.com/office/officeart/2005/8/layout/chevron2"/>
    <dgm:cxn modelId="{3492D593-95C1-4C63-8800-F55060190219}" type="presParOf" srcId="{6368FAF8-75E7-4F24-A182-9C8C4A32A5F4}" destId="{5D1E76A7-078F-469C-B509-4621EE67BF50}" srcOrd="3" destOrd="0" presId="urn:microsoft.com/office/officeart/2005/8/layout/chevron2"/>
    <dgm:cxn modelId="{2FFD9E7B-2069-460D-A0EA-0DA12994C857}" type="presParOf" srcId="{6368FAF8-75E7-4F24-A182-9C8C4A32A5F4}" destId="{E7AFA6E5-0F24-4AB0-8C8D-8C83100B15F9}" srcOrd="4" destOrd="0" presId="urn:microsoft.com/office/officeart/2005/8/layout/chevron2"/>
    <dgm:cxn modelId="{7A7323D0-4720-4D8D-8BB4-E9A01B9C7266}" type="presParOf" srcId="{E7AFA6E5-0F24-4AB0-8C8D-8C83100B15F9}" destId="{B4AED046-26E7-426C-8737-E46F3D694817}" srcOrd="0" destOrd="0" presId="urn:microsoft.com/office/officeart/2005/8/layout/chevron2"/>
    <dgm:cxn modelId="{7B29689E-A8D4-4F67-8339-45D31923F860}" type="presParOf" srcId="{E7AFA6E5-0F24-4AB0-8C8D-8C83100B15F9}" destId="{5EF2E184-CE96-4B39-824F-EFA5A9AF5ADE}" srcOrd="1" destOrd="0" presId="urn:microsoft.com/office/officeart/2005/8/layout/chevron2"/>
    <dgm:cxn modelId="{EB22B83B-B479-4B88-94E5-B02939A2A35E}" type="presParOf" srcId="{6368FAF8-75E7-4F24-A182-9C8C4A32A5F4}" destId="{D84627B1-2B96-4E09-96C0-E705629710E8}" srcOrd="5" destOrd="0" presId="urn:microsoft.com/office/officeart/2005/8/layout/chevron2"/>
    <dgm:cxn modelId="{7D4E9ADC-CE12-4AE4-92EB-EA2E70D2079B}" type="presParOf" srcId="{6368FAF8-75E7-4F24-A182-9C8C4A32A5F4}" destId="{B07798DB-5A82-4FCB-87B7-30B504516191}" srcOrd="6" destOrd="0" presId="urn:microsoft.com/office/officeart/2005/8/layout/chevron2"/>
    <dgm:cxn modelId="{709BB9AB-2656-49EE-8EB0-99214AC11A9A}" type="presParOf" srcId="{B07798DB-5A82-4FCB-87B7-30B504516191}" destId="{44F8C3E6-48E7-42CF-BC8E-D3488BDAABC3}" srcOrd="0" destOrd="0" presId="urn:microsoft.com/office/officeart/2005/8/layout/chevron2"/>
    <dgm:cxn modelId="{81C95119-2086-45ED-9233-8892B6793444}" type="presParOf" srcId="{B07798DB-5A82-4FCB-87B7-30B504516191}" destId="{473EBB67-0E71-4236-86F8-379186EA7CFB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58EBEE-C57E-48D0-86CB-A8005996B0D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D0630C-3AD4-464C-8198-FC6019ABBED9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Определение потребности и краткая формулировка задач</a:t>
          </a:r>
          <a:endParaRPr lang="ru-RU" b="1" dirty="0">
            <a:solidFill>
              <a:schemeClr val="tx1"/>
            </a:solidFill>
          </a:endParaRPr>
        </a:p>
      </dgm:t>
    </dgm:pt>
    <dgm:pt modelId="{FA3DD2F2-A127-453A-A4C6-93D5949F71B9}" type="parTrans" cxnId="{C4338A1F-04F9-4686-9D70-925DE1EEC6D2}">
      <dgm:prSet/>
      <dgm:spPr/>
      <dgm:t>
        <a:bodyPr/>
        <a:lstStyle/>
        <a:p>
          <a:endParaRPr lang="ru-RU"/>
        </a:p>
      </dgm:t>
    </dgm:pt>
    <dgm:pt modelId="{E6821B3A-2E4D-426D-B6BE-CE48483FA6D1}" type="sibTrans" cxnId="{C4338A1F-04F9-4686-9D70-925DE1EEC6D2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1FB94873-A3B9-4442-B5F1-25E57AE0A75E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Набор первоначальных идей</a:t>
          </a:r>
          <a:endParaRPr lang="ru-RU" b="1" dirty="0"/>
        </a:p>
      </dgm:t>
    </dgm:pt>
    <dgm:pt modelId="{5160191F-268D-4CB5-98D4-F420E10D5173}" type="parTrans" cxnId="{8DB1250B-331B-46F3-8118-08D09216CD15}">
      <dgm:prSet/>
      <dgm:spPr/>
      <dgm:t>
        <a:bodyPr/>
        <a:lstStyle/>
        <a:p>
          <a:endParaRPr lang="ru-RU"/>
        </a:p>
      </dgm:t>
    </dgm:pt>
    <dgm:pt modelId="{40013CF7-A4E1-4C91-AA9F-0236BCA37718}" type="sibTrans" cxnId="{8DB1250B-331B-46F3-8118-08D09216CD15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DC0CA588-3397-4E36-842D-9BF4733F411B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Проработка одной или нескольких идей</a:t>
          </a:r>
          <a:endParaRPr lang="ru-RU" b="1" dirty="0"/>
        </a:p>
      </dgm:t>
    </dgm:pt>
    <dgm:pt modelId="{30596208-654D-484A-8B5E-8B0F13F6CB6C}" type="parTrans" cxnId="{8852B9FD-F469-479E-BE8A-927AC3B050DB}">
      <dgm:prSet/>
      <dgm:spPr/>
      <dgm:t>
        <a:bodyPr/>
        <a:lstStyle/>
        <a:p>
          <a:endParaRPr lang="ru-RU"/>
        </a:p>
      </dgm:t>
    </dgm:pt>
    <dgm:pt modelId="{7D58863F-FAD6-4BE6-97C9-68548CFD50FA}" type="sibTrans" cxnId="{8852B9FD-F469-479E-BE8A-927AC3B050DB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3491867B-331F-46CA-B48A-ED5FA0568532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Изготовление изделия</a:t>
          </a:r>
          <a:endParaRPr lang="ru-RU" b="1" dirty="0"/>
        </a:p>
      </dgm:t>
    </dgm:pt>
    <dgm:pt modelId="{83EFB194-CC46-4EF7-AC30-543D4DE3AFFF}" type="parTrans" cxnId="{846C22B1-8606-4348-B34D-2229D24A4CDA}">
      <dgm:prSet/>
      <dgm:spPr/>
      <dgm:t>
        <a:bodyPr/>
        <a:lstStyle/>
        <a:p>
          <a:endParaRPr lang="ru-RU"/>
        </a:p>
      </dgm:t>
    </dgm:pt>
    <dgm:pt modelId="{795792A2-63C5-4663-AE79-9FC6A47F02F6}" type="sibTrans" cxnId="{846C22B1-8606-4348-B34D-2229D24A4CDA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>
          <a:noFill/>
        </a:ln>
      </dgm:spPr>
      <dgm:t>
        <a:bodyPr/>
        <a:lstStyle/>
        <a:p>
          <a:endParaRPr lang="ru-RU"/>
        </a:p>
      </dgm:t>
    </dgm:pt>
    <dgm:pt modelId="{F945DD9B-3FF0-4B19-A0DA-774E2847F1A2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Испытание и оценка</a:t>
          </a:r>
          <a:endParaRPr lang="ru-RU" sz="2400" b="1" dirty="0"/>
        </a:p>
      </dgm:t>
    </dgm:pt>
    <dgm:pt modelId="{28D283EF-3BCC-44B6-A1D5-875AFE085883}" type="sibTrans" cxnId="{5A7D4261-FFF4-4474-9E81-521DDF2C50F6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A8BECD7A-86CC-4073-B1A1-C91C786DEE6C}" type="parTrans" cxnId="{5A7D4261-FFF4-4474-9E81-521DDF2C50F6}">
      <dgm:prSet/>
      <dgm:spPr/>
      <dgm:t>
        <a:bodyPr/>
        <a:lstStyle/>
        <a:p>
          <a:endParaRPr lang="ru-RU"/>
        </a:p>
      </dgm:t>
    </dgm:pt>
    <dgm:pt modelId="{59628EB0-AD66-4545-BBFB-376569C40288}" type="pres">
      <dgm:prSet presAssocID="{BD58EBEE-C57E-48D0-86CB-A8005996B0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8D45C7-0E53-4192-8673-8D84F2E06CE5}" type="pres">
      <dgm:prSet presAssocID="{76D0630C-3AD4-464C-8198-FC6019ABBED9}" presName="node" presStyleLbl="node1" presStyleIdx="0" presStyleCnt="5" custScaleX="240376" custRadScaleRad="100171" custRadScaleInc="4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B4E03-0425-4554-AC8E-E28BDE9F70D3}" type="pres">
      <dgm:prSet presAssocID="{76D0630C-3AD4-464C-8198-FC6019ABBED9}" presName="spNode" presStyleCnt="0"/>
      <dgm:spPr/>
    </dgm:pt>
    <dgm:pt modelId="{1DAE3410-B09B-405E-A708-5ABD77A7394C}" type="pres">
      <dgm:prSet presAssocID="{E6821B3A-2E4D-426D-B6BE-CE48483FA6D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B269A7F-0F4F-4186-BFA8-C2428F9177C1}" type="pres">
      <dgm:prSet presAssocID="{1FB94873-A3B9-4442-B5F1-25E57AE0A75E}" presName="node" presStyleLbl="node1" presStyleIdx="1" presStyleCnt="5" custScaleX="164412" custRadScaleRad="125515" custRadScaleInc="48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D643C-FDE5-473F-8794-4CBD8B52363B}" type="pres">
      <dgm:prSet presAssocID="{1FB94873-A3B9-4442-B5F1-25E57AE0A75E}" presName="spNode" presStyleCnt="0"/>
      <dgm:spPr/>
    </dgm:pt>
    <dgm:pt modelId="{6D6AF4D7-3157-4F5F-9CDE-D31E8C601C71}" type="pres">
      <dgm:prSet presAssocID="{40013CF7-A4E1-4C91-AA9F-0236BCA3771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C20B6C1-8563-4E6F-9BC1-D1AC2D977403}" type="pres">
      <dgm:prSet presAssocID="{DC0CA588-3397-4E36-842D-9BF4733F411B}" presName="node" presStyleLbl="node1" presStyleIdx="2" presStyleCnt="5" custScaleX="204311" custRadScaleRad="113141" custRadScaleInc="-49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02F59-5C64-4FAA-9EF7-53FE3570E12D}" type="pres">
      <dgm:prSet presAssocID="{DC0CA588-3397-4E36-842D-9BF4733F411B}" presName="spNode" presStyleCnt="0"/>
      <dgm:spPr/>
    </dgm:pt>
    <dgm:pt modelId="{F5A20798-9510-4A9B-849D-EF583A573F06}" type="pres">
      <dgm:prSet presAssocID="{7D58863F-FAD6-4BE6-97C9-68548CFD50FA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4DC3330-F254-4C1B-960D-88B84F88903A}" type="pres">
      <dgm:prSet presAssocID="{3491867B-331F-46CA-B48A-ED5FA0568532}" presName="node" presStyleLbl="node1" presStyleIdx="3" presStyleCnt="5" custScaleX="198180" custRadScaleRad="118955" custRadScaleInc="60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7C02D-BC71-476C-9459-B66BC34AFA27}" type="pres">
      <dgm:prSet presAssocID="{3491867B-331F-46CA-B48A-ED5FA0568532}" presName="spNode" presStyleCnt="0"/>
      <dgm:spPr/>
    </dgm:pt>
    <dgm:pt modelId="{1A2F7F90-75CD-44E6-BB5C-7A60A1AC361E}" type="pres">
      <dgm:prSet presAssocID="{795792A2-63C5-4663-AE79-9FC6A47F02F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4F391F0-9A3F-42F8-9674-C589B0C57519}" type="pres">
      <dgm:prSet presAssocID="{F945DD9B-3FF0-4B19-A0DA-774E2847F1A2}" presName="node" presStyleLbl="node1" presStyleIdx="4" presStyleCnt="5" custScaleX="168421" custRadScaleRad="123144" custRadScaleInc="-54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969CD-3786-462A-B30B-C4DCF2E297A3}" type="pres">
      <dgm:prSet presAssocID="{F945DD9B-3FF0-4B19-A0DA-774E2847F1A2}" presName="spNode" presStyleCnt="0"/>
      <dgm:spPr/>
    </dgm:pt>
    <dgm:pt modelId="{92BCACC0-278C-4BFD-87F9-530D2B64C3DA}" type="pres">
      <dgm:prSet presAssocID="{28D283EF-3BCC-44B6-A1D5-875AFE08588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8DB1250B-331B-46F3-8118-08D09216CD15}" srcId="{BD58EBEE-C57E-48D0-86CB-A8005996B0D6}" destId="{1FB94873-A3B9-4442-B5F1-25E57AE0A75E}" srcOrd="1" destOrd="0" parTransId="{5160191F-268D-4CB5-98D4-F420E10D5173}" sibTransId="{40013CF7-A4E1-4C91-AA9F-0236BCA37718}"/>
    <dgm:cxn modelId="{1E03FE03-3BBE-471E-B9D6-324BE427653D}" type="presOf" srcId="{28D283EF-3BCC-44B6-A1D5-875AFE085883}" destId="{92BCACC0-278C-4BFD-87F9-530D2B64C3DA}" srcOrd="0" destOrd="0" presId="urn:microsoft.com/office/officeart/2005/8/layout/cycle6"/>
    <dgm:cxn modelId="{E1F9AD99-BA73-4BD6-B198-9EBE73B535C0}" type="presOf" srcId="{7D58863F-FAD6-4BE6-97C9-68548CFD50FA}" destId="{F5A20798-9510-4A9B-849D-EF583A573F06}" srcOrd="0" destOrd="0" presId="urn:microsoft.com/office/officeart/2005/8/layout/cycle6"/>
    <dgm:cxn modelId="{87EDEC21-CA33-4659-BA6C-44FB9BDCE3A1}" type="presOf" srcId="{DC0CA588-3397-4E36-842D-9BF4733F411B}" destId="{0C20B6C1-8563-4E6F-9BC1-D1AC2D977403}" srcOrd="0" destOrd="0" presId="urn:microsoft.com/office/officeart/2005/8/layout/cycle6"/>
    <dgm:cxn modelId="{C4338A1F-04F9-4686-9D70-925DE1EEC6D2}" srcId="{BD58EBEE-C57E-48D0-86CB-A8005996B0D6}" destId="{76D0630C-3AD4-464C-8198-FC6019ABBED9}" srcOrd="0" destOrd="0" parTransId="{FA3DD2F2-A127-453A-A4C6-93D5949F71B9}" sibTransId="{E6821B3A-2E4D-426D-B6BE-CE48483FA6D1}"/>
    <dgm:cxn modelId="{8852B9FD-F469-479E-BE8A-927AC3B050DB}" srcId="{BD58EBEE-C57E-48D0-86CB-A8005996B0D6}" destId="{DC0CA588-3397-4E36-842D-9BF4733F411B}" srcOrd="2" destOrd="0" parTransId="{30596208-654D-484A-8B5E-8B0F13F6CB6C}" sibTransId="{7D58863F-FAD6-4BE6-97C9-68548CFD50FA}"/>
    <dgm:cxn modelId="{98C8ED8D-F14F-4865-B7CD-10B2A17F373E}" type="presOf" srcId="{3491867B-331F-46CA-B48A-ED5FA0568532}" destId="{74DC3330-F254-4C1B-960D-88B84F88903A}" srcOrd="0" destOrd="0" presId="urn:microsoft.com/office/officeart/2005/8/layout/cycle6"/>
    <dgm:cxn modelId="{78CBD3F4-3EA5-428B-89F0-7273145C4C89}" type="presOf" srcId="{BD58EBEE-C57E-48D0-86CB-A8005996B0D6}" destId="{59628EB0-AD66-4545-BBFB-376569C40288}" srcOrd="0" destOrd="0" presId="urn:microsoft.com/office/officeart/2005/8/layout/cycle6"/>
    <dgm:cxn modelId="{A315A602-5F63-47C6-B00F-BFC689FC7225}" type="presOf" srcId="{F945DD9B-3FF0-4B19-A0DA-774E2847F1A2}" destId="{F4F391F0-9A3F-42F8-9674-C589B0C57519}" srcOrd="0" destOrd="0" presId="urn:microsoft.com/office/officeart/2005/8/layout/cycle6"/>
    <dgm:cxn modelId="{CE17D551-A19F-4481-92FA-E631F44D5259}" type="presOf" srcId="{40013CF7-A4E1-4C91-AA9F-0236BCA37718}" destId="{6D6AF4D7-3157-4F5F-9CDE-D31E8C601C71}" srcOrd="0" destOrd="0" presId="urn:microsoft.com/office/officeart/2005/8/layout/cycle6"/>
    <dgm:cxn modelId="{5A7D4261-FFF4-4474-9E81-521DDF2C50F6}" srcId="{BD58EBEE-C57E-48D0-86CB-A8005996B0D6}" destId="{F945DD9B-3FF0-4B19-A0DA-774E2847F1A2}" srcOrd="4" destOrd="0" parTransId="{A8BECD7A-86CC-4073-B1A1-C91C786DEE6C}" sibTransId="{28D283EF-3BCC-44B6-A1D5-875AFE085883}"/>
    <dgm:cxn modelId="{3D0B2292-82FF-44E7-BCE4-4CE5E2E3C8FB}" type="presOf" srcId="{E6821B3A-2E4D-426D-B6BE-CE48483FA6D1}" destId="{1DAE3410-B09B-405E-A708-5ABD77A7394C}" srcOrd="0" destOrd="0" presId="urn:microsoft.com/office/officeart/2005/8/layout/cycle6"/>
    <dgm:cxn modelId="{846C22B1-8606-4348-B34D-2229D24A4CDA}" srcId="{BD58EBEE-C57E-48D0-86CB-A8005996B0D6}" destId="{3491867B-331F-46CA-B48A-ED5FA0568532}" srcOrd="3" destOrd="0" parTransId="{83EFB194-CC46-4EF7-AC30-543D4DE3AFFF}" sibTransId="{795792A2-63C5-4663-AE79-9FC6A47F02F6}"/>
    <dgm:cxn modelId="{6C409A99-A735-4D1B-8284-C3F553952A7E}" type="presOf" srcId="{795792A2-63C5-4663-AE79-9FC6A47F02F6}" destId="{1A2F7F90-75CD-44E6-BB5C-7A60A1AC361E}" srcOrd="0" destOrd="0" presId="urn:microsoft.com/office/officeart/2005/8/layout/cycle6"/>
    <dgm:cxn modelId="{044732BF-2EC8-4AF3-9D15-F5EB60C3A41E}" type="presOf" srcId="{1FB94873-A3B9-4442-B5F1-25E57AE0A75E}" destId="{5B269A7F-0F4F-4186-BFA8-C2428F9177C1}" srcOrd="0" destOrd="0" presId="urn:microsoft.com/office/officeart/2005/8/layout/cycle6"/>
    <dgm:cxn modelId="{BF25732F-855E-4073-89F0-B0859C10DF67}" type="presOf" srcId="{76D0630C-3AD4-464C-8198-FC6019ABBED9}" destId="{3D8D45C7-0E53-4192-8673-8D84F2E06CE5}" srcOrd="0" destOrd="0" presId="urn:microsoft.com/office/officeart/2005/8/layout/cycle6"/>
    <dgm:cxn modelId="{E6252589-07D0-4D96-AAB3-02F03C5DD656}" type="presParOf" srcId="{59628EB0-AD66-4545-BBFB-376569C40288}" destId="{3D8D45C7-0E53-4192-8673-8D84F2E06CE5}" srcOrd="0" destOrd="0" presId="urn:microsoft.com/office/officeart/2005/8/layout/cycle6"/>
    <dgm:cxn modelId="{E94C2ADA-76A1-4B8C-9DBA-F631A5830666}" type="presParOf" srcId="{59628EB0-AD66-4545-BBFB-376569C40288}" destId="{C10B4E03-0425-4554-AC8E-E28BDE9F70D3}" srcOrd="1" destOrd="0" presId="urn:microsoft.com/office/officeart/2005/8/layout/cycle6"/>
    <dgm:cxn modelId="{9C7D7F31-DBB1-4667-AB19-19905406C17C}" type="presParOf" srcId="{59628EB0-AD66-4545-BBFB-376569C40288}" destId="{1DAE3410-B09B-405E-A708-5ABD77A7394C}" srcOrd="2" destOrd="0" presId="urn:microsoft.com/office/officeart/2005/8/layout/cycle6"/>
    <dgm:cxn modelId="{C172C88C-A1AC-432B-BEFD-852F1FC518D6}" type="presParOf" srcId="{59628EB0-AD66-4545-BBFB-376569C40288}" destId="{5B269A7F-0F4F-4186-BFA8-C2428F9177C1}" srcOrd="3" destOrd="0" presId="urn:microsoft.com/office/officeart/2005/8/layout/cycle6"/>
    <dgm:cxn modelId="{E82501DD-6A0E-474C-8796-7B89AEE20EFB}" type="presParOf" srcId="{59628EB0-AD66-4545-BBFB-376569C40288}" destId="{759D643C-FDE5-473F-8794-4CBD8B52363B}" srcOrd="4" destOrd="0" presId="urn:microsoft.com/office/officeart/2005/8/layout/cycle6"/>
    <dgm:cxn modelId="{92A64B03-D7DD-4DD5-9F52-7C5E85A68108}" type="presParOf" srcId="{59628EB0-AD66-4545-BBFB-376569C40288}" destId="{6D6AF4D7-3157-4F5F-9CDE-D31E8C601C71}" srcOrd="5" destOrd="0" presId="urn:microsoft.com/office/officeart/2005/8/layout/cycle6"/>
    <dgm:cxn modelId="{77263FC7-346F-460E-B271-8E3BDBBE6113}" type="presParOf" srcId="{59628EB0-AD66-4545-BBFB-376569C40288}" destId="{0C20B6C1-8563-4E6F-9BC1-D1AC2D977403}" srcOrd="6" destOrd="0" presId="urn:microsoft.com/office/officeart/2005/8/layout/cycle6"/>
    <dgm:cxn modelId="{1EB8F95E-CF6F-49DF-AFB6-AF112101A911}" type="presParOf" srcId="{59628EB0-AD66-4545-BBFB-376569C40288}" destId="{08E02F59-5C64-4FAA-9EF7-53FE3570E12D}" srcOrd="7" destOrd="0" presId="urn:microsoft.com/office/officeart/2005/8/layout/cycle6"/>
    <dgm:cxn modelId="{956CB8D3-6796-4877-B46F-CAA925CE8D8C}" type="presParOf" srcId="{59628EB0-AD66-4545-BBFB-376569C40288}" destId="{F5A20798-9510-4A9B-849D-EF583A573F06}" srcOrd="8" destOrd="0" presId="urn:microsoft.com/office/officeart/2005/8/layout/cycle6"/>
    <dgm:cxn modelId="{ED7BCE85-E4D5-4D5E-B258-9D896DEE27C1}" type="presParOf" srcId="{59628EB0-AD66-4545-BBFB-376569C40288}" destId="{74DC3330-F254-4C1B-960D-88B84F88903A}" srcOrd="9" destOrd="0" presId="urn:microsoft.com/office/officeart/2005/8/layout/cycle6"/>
    <dgm:cxn modelId="{B0E38AA1-CCCA-4947-81DD-E73BA9C6B5BB}" type="presParOf" srcId="{59628EB0-AD66-4545-BBFB-376569C40288}" destId="{A257C02D-BC71-476C-9459-B66BC34AFA27}" srcOrd="10" destOrd="0" presId="urn:microsoft.com/office/officeart/2005/8/layout/cycle6"/>
    <dgm:cxn modelId="{73C30945-C3B8-44D2-9E59-9CA1DC231632}" type="presParOf" srcId="{59628EB0-AD66-4545-BBFB-376569C40288}" destId="{1A2F7F90-75CD-44E6-BB5C-7A60A1AC361E}" srcOrd="11" destOrd="0" presId="urn:microsoft.com/office/officeart/2005/8/layout/cycle6"/>
    <dgm:cxn modelId="{C97211D1-AABB-4BC8-B9A5-D31C3B7619E5}" type="presParOf" srcId="{59628EB0-AD66-4545-BBFB-376569C40288}" destId="{F4F391F0-9A3F-42F8-9674-C589B0C57519}" srcOrd="12" destOrd="0" presId="urn:microsoft.com/office/officeart/2005/8/layout/cycle6"/>
    <dgm:cxn modelId="{92B137F9-7C8E-4A27-B179-8A3EAF3E4A26}" type="presParOf" srcId="{59628EB0-AD66-4545-BBFB-376569C40288}" destId="{B9E969CD-3786-462A-B30B-C4DCF2E297A3}" srcOrd="13" destOrd="0" presId="urn:microsoft.com/office/officeart/2005/8/layout/cycle6"/>
    <dgm:cxn modelId="{9450B2F0-D6C1-4A5D-8100-83274C2DA1A4}" type="presParOf" srcId="{59628EB0-AD66-4545-BBFB-376569C40288}" destId="{92BCACC0-278C-4BFD-87F9-530D2B64C3DA}" srcOrd="14" destOrd="0" presId="urn:microsoft.com/office/officeart/2005/8/layout/cycle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33DD67-D76A-417B-A3AF-5FED6F746D7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2536C4-4E15-4476-B978-BC3F6F12FF50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Предпроектная деятельность</a:t>
          </a:r>
          <a:endParaRPr lang="ru-RU" b="1" dirty="0"/>
        </a:p>
      </dgm:t>
    </dgm:pt>
    <dgm:pt modelId="{36076341-0B0D-442D-B4D7-ABFC79203BC2}" type="parTrans" cxnId="{91D55EF3-187A-46D1-891D-C826D0C1883F}">
      <dgm:prSet/>
      <dgm:spPr/>
      <dgm:t>
        <a:bodyPr/>
        <a:lstStyle/>
        <a:p>
          <a:endParaRPr lang="ru-RU"/>
        </a:p>
      </dgm:t>
    </dgm:pt>
    <dgm:pt modelId="{1D6CD404-5B4C-4D30-9BE2-5394B76F762E}" type="sibTrans" cxnId="{91D55EF3-187A-46D1-891D-C826D0C1883F}">
      <dgm:prSet/>
      <dgm:spPr/>
      <dgm:t>
        <a:bodyPr/>
        <a:lstStyle/>
        <a:p>
          <a:endParaRPr lang="ru-RU"/>
        </a:p>
      </dgm:t>
    </dgm:pt>
    <dgm:pt modelId="{D3AA4E60-434F-4276-BBD8-D1C0EAEFE79D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/>
            <a:t>Проектная деятельность</a:t>
          </a:r>
          <a:endParaRPr lang="ru-RU" sz="2800" b="1" dirty="0"/>
        </a:p>
      </dgm:t>
    </dgm:pt>
    <dgm:pt modelId="{785378BE-FFB5-4FC2-BFF2-FC1D09FC850F}" type="parTrans" cxnId="{F1B34AD7-01A5-4078-89B4-20CAA3A3765B}">
      <dgm:prSet/>
      <dgm:spPr/>
      <dgm:t>
        <a:bodyPr/>
        <a:lstStyle/>
        <a:p>
          <a:endParaRPr lang="ru-RU"/>
        </a:p>
      </dgm:t>
    </dgm:pt>
    <dgm:pt modelId="{48877F75-BD10-4B7C-BA3C-1C27A71F201D}" type="sibTrans" cxnId="{F1B34AD7-01A5-4078-89B4-20CAA3A3765B}">
      <dgm:prSet/>
      <dgm:spPr/>
      <dgm:t>
        <a:bodyPr/>
        <a:lstStyle/>
        <a:p>
          <a:endParaRPr lang="ru-RU"/>
        </a:p>
      </dgm:t>
    </dgm:pt>
    <dgm:pt modelId="{51A5B00F-0DBB-4DA4-AC77-71CF75F8946F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Послепроектная деятельность</a:t>
          </a:r>
          <a:endParaRPr lang="ru-RU" sz="3200" b="1" dirty="0"/>
        </a:p>
      </dgm:t>
    </dgm:pt>
    <dgm:pt modelId="{FEF90A58-6E11-4716-9886-85937BC1AF62}" type="parTrans" cxnId="{69D19180-E15D-468E-B34E-8D1DB5E37254}">
      <dgm:prSet/>
      <dgm:spPr/>
      <dgm:t>
        <a:bodyPr/>
        <a:lstStyle/>
        <a:p>
          <a:endParaRPr lang="ru-RU"/>
        </a:p>
      </dgm:t>
    </dgm:pt>
    <dgm:pt modelId="{216836DF-05B1-4738-979C-F97EC8DF2B1D}" type="sibTrans" cxnId="{69D19180-E15D-468E-B34E-8D1DB5E37254}">
      <dgm:prSet/>
      <dgm:spPr/>
      <dgm:t>
        <a:bodyPr/>
        <a:lstStyle/>
        <a:p>
          <a:endParaRPr lang="ru-RU"/>
        </a:p>
      </dgm:t>
    </dgm:pt>
    <dgm:pt modelId="{E8737C74-3BC1-469B-A267-1CBB33FBA67B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4400" b="1" dirty="0" smtClean="0"/>
            <a:t>Полная разработка проекта</a:t>
          </a:r>
          <a:endParaRPr lang="ru-RU" sz="4400" b="1" dirty="0"/>
        </a:p>
      </dgm:t>
    </dgm:pt>
    <dgm:pt modelId="{0D1953E7-16D3-4446-8294-173C498AEB7B}" type="parTrans" cxnId="{771D3148-FA4B-4255-91FB-1576BC72F5B7}">
      <dgm:prSet/>
      <dgm:spPr/>
      <dgm:t>
        <a:bodyPr/>
        <a:lstStyle/>
        <a:p>
          <a:endParaRPr lang="ru-RU"/>
        </a:p>
      </dgm:t>
    </dgm:pt>
    <dgm:pt modelId="{8AC071C7-FC0A-4CAB-9B34-6F46D8F8CAC7}" type="sibTrans" cxnId="{771D3148-FA4B-4255-91FB-1576BC72F5B7}">
      <dgm:prSet/>
      <dgm:spPr/>
      <dgm:t>
        <a:bodyPr/>
        <a:lstStyle/>
        <a:p>
          <a:endParaRPr lang="ru-RU"/>
        </a:p>
      </dgm:t>
    </dgm:pt>
    <dgm:pt modelId="{D905C576-16BC-4EA6-8907-80C1B1DC7923}" type="pres">
      <dgm:prSet presAssocID="{7633DD67-D76A-417B-A3AF-5FED6F746D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A1CAEE-BAEB-4117-91C7-60B597D81A7D}" type="pres">
      <dgm:prSet presAssocID="{A02536C4-4E15-4476-B978-BC3F6F12FF50}" presName="Name8" presStyleCnt="0"/>
      <dgm:spPr/>
    </dgm:pt>
    <dgm:pt modelId="{1243EF01-569D-4661-8D5D-11FB1A38E7A3}" type="pres">
      <dgm:prSet presAssocID="{A02536C4-4E15-4476-B978-BC3F6F12FF50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F9D83-1E66-4894-8933-8C7137E7431E}" type="pres">
      <dgm:prSet presAssocID="{A02536C4-4E15-4476-B978-BC3F6F12FF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31740-F0CC-45FE-8262-6DBD3867C196}" type="pres">
      <dgm:prSet presAssocID="{D3AA4E60-434F-4276-BBD8-D1C0EAEFE79D}" presName="Name8" presStyleCnt="0"/>
      <dgm:spPr/>
    </dgm:pt>
    <dgm:pt modelId="{020A4063-15B2-4E5E-BD7C-709E5667C86B}" type="pres">
      <dgm:prSet presAssocID="{D3AA4E60-434F-4276-BBD8-D1C0EAEFE79D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83AF2-82EE-4C4A-997A-B4AE8E49526A}" type="pres">
      <dgm:prSet presAssocID="{D3AA4E60-434F-4276-BBD8-D1C0EAEFE79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20EF1-2990-40F1-A0CA-22022C9BFCAE}" type="pres">
      <dgm:prSet presAssocID="{51A5B00F-0DBB-4DA4-AC77-71CF75F8946F}" presName="Name8" presStyleCnt="0"/>
      <dgm:spPr/>
    </dgm:pt>
    <dgm:pt modelId="{8B1338CF-6C1A-45D0-8C09-82651562B863}" type="pres">
      <dgm:prSet presAssocID="{51A5B00F-0DBB-4DA4-AC77-71CF75F8946F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809D2-3FEE-4A64-A299-9F43CBA1B91A}" type="pres">
      <dgm:prSet presAssocID="{51A5B00F-0DBB-4DA4-AC77-71CF75F894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0F06C-4D18-452F-8406-88C02CD9F395}" type="pres">
      <dgm:prSet presAssocID="{E8737C74-3BC1-469B-A267-1CBB33FBA67B}" presName="Name8" presStyleCnt="0"/>
      <dgm:spPr/>
    </dgm:pt>
    <dgm:pt modelId="{A13119BE-F974-452C-8274-78F78274F727}" type="pres">
      <dgm:prSet presAssocID="{E8737C74-3BC1-469B-A267-1CBB33FBA67B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6FD64-6454-49AB-9AB9-8B9F22645329}" type="pres">
      <dgm:prSet presAssocID="{E8737C74-3BC1-469B-A267-1CBB33FBA6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E3668A-E28C-475E-B076-2CFFE0046346}" type="presOf" srcId="{E8737C74-3BC1-469B-A267-1CBB33FBA67B}" destId="{A13119BE-F974-452C-8274-78F78274F727}" srcOrd="0" destOrd="0" presId="urn:microsoft.com/office/officeart/2005/8/layout/pyramid1"/>
    <dgm:cxn modelId="{68EBC95E-3B0A-4C32-86DE-D6A5E4C4A08E}" type="presOf" srcId="{A02536C4-4E15-4476-B978-BC3F6F12FF50}" destId="{1243EF01-569D-4661-8D5D-11FB1A38E7A3}" srcOrd="0" destOrd="0" presId="urn:microsoft.com/office/officeart/2005/8/layout/pyramid1"/>
    <dgm:cxn modelId="{9FF971FC-EF39-4F5C-ABA3-3FF7635EBC69}" type="presOf" srcId="{D3AA4E60-434F-4276-BBD8-D1C0EAEFE79D}" destId="{CD583AF2-82EE-4C4A-997A-B4AE8E49526A}" srcOrd="1" destOrd="0" presId="urn:microsoft.com/office/officeart/2005/8/layout/pyramid1"/>
    <dgm:cxn modelId="{E4E486DD-4025-4DEE-8B31-9A7D59FEF6A7}" type="presOf" srcId="{51A5B00F-0DBB-4DA4-AC77-71CF75F8946F}" destId="{D33809D2-3FEE-4A64-A299-9F43CBA1B91A}" srcOrd="1" destOrd="0" presId="urn:microsoft.com/office/officeart/2005/8/layout/pyramid1"/>
    <dgm:cxn modelId="{197912A1-51B4-4FC9-828F-C82EC93D6775}" type="presOf" srcId="{51A5B00F-0DBB-4DA4-AC77-71CF75F8946F}" destId="{8B1338CF-6C1A-45D0-8C09-82651562B863}" srcOrd="0" destOrd="0" presId="urn:microsoft.com/office/officeart/2005/8/layout/pyramid1"/>
    <dgm:cxn modelId="{69D19180-E15D-468E-B34E-8D1DB5E37254}" srcId="{7633DD67-D76A-417B-A3AF-5FED6F746D70}" destId="{51A5B00F-0DBB-4DA4-AC77-71CF75F8946F}" srcOrd="2" destOrd="0" parTransId="{FEF90A58-6E11-4716-9886-85937BC1AF62}" sibTransId="{216836DF-05B1-4738-979C-F97EC8DF2B1D}"/>
    <dgm:cxn modelId="{9E562A9B-B125-4CD1-8825-2D05DC65A684}" type="presOf" srcId="{E8737C74-3BC1-469B-A267-1CBB33FBA67B}" destId="{3B96FD64-6454-49AB-9AB9-8B9F22645329}" srcOrd="1" destOrd="0" presId="urn:microsoft.com/office/officeart/2005/8/layout/pyramid1"/>
    <dgm:cxn modelId="{C7422787-C8E6-4DF3-B8B9-0EB680FE80CA}" type="presOf" srcId="{A02536C4-4E15-4476-B978-BC3F6F12FF50}" destId="{195F9D83-1E66-4894-8933-8C7137E7431E}" srcOrd="1" destOrd="0" presId="urn:microsoft.com/office/officeart/2005/8/layout/pyramid1"/>
    <dgm:cxn modelId="{BAE5B43F-58FA-40F6-AAE7-DA08D8B3E228}" type="presOf" srcId="{D3AA4E60-434F-4276-BBD8-D1C0EAEFE79D}" destId="{020A4063-15B2-4E5E-BD7C-709E5667C86B}" srcOrd="0" destOrd="0" presId="urn:microsoft.com/office/officeart/2005/8/layout/pyramid1"/>
    <dgm:cxn modelId="{081DC330-43E9-4BA4-9085-980A39A1A212}" type="presOf" srcId="{7633DD67-D76A-417B-A3AF-5FED6F746D70}" destId="{D905C576-16BC-4EA6-8907-80C1B1DC7923}" srcOrd="0" destOrd="0" presId="urn:microsoft.com/office/officeart/2005/8/layout/pyramid1"/>
    <dgm:cxn modelId="{771D3148-FA4B-4255-91FB-1576BC72F5B7}" srcId="{7633DD67-D76A-417B-A3AF-5FED6F746D70}" destId="{E8737C74-3BC1-469B-A267-1CBB33FBA67B}" srcOrd="3" destOrd="0" parTransId="{0D1953E7-16D3-4446-8294-173C498AEB7B}" sibTransId="{8AC071C7-FC0A-4CAB-9B34-6F46D8F8CAC7}"/>
    <dgm:cxn modelId="{F1B34AD7-01A5-4078-89B4-20CAA3A3765B}" srcId="{7633DD67-D76A-417B-A3AF-5FED6F746D70}" destId="{D3AA4E60-434F-4276-BBD8-D1C0EAEFE79D}" srcOrd="1" destOrd="0" parTransId="{785378BE-FFB5-4FC2-BFF2-FC1D09FC850F}" sibTransId="{48877F75-BD10-4B7C-BA3C-1C27A71F201D}"/>
    <dgm:cxn modelId="{91D55EF3-187A-46D1-891D-C826D0C1883F}" srcId="{7633DD67-D76A-417B-A3AF-5FED6F746D70}" destId="{A02536C4-4E15-4476-B978-BC3F6F12FF50}" srcOrd="0" destOrd="0" parTransId="{36076341-0B0D-442D-B4D7-ABFC79203BC2}" sibTransId="{1D6CD404-5B4C-4D30-9BE2-5394B76F762E}"/>
    <dgm:cxn modelId="{95551545-5A83-46CE-A6FD-44115292D54B}" type="presParOf" srcId="{D905C576-16BC-4EA6-8907-80C1B1DC7923}" destId="{18A1CAEE-BAEB-4117-91C7-60B597D81A7D}" srcOrd="0" destOrd="0" presId="urn:microsoft.com/office/officeart/2005/8/layout/pyramid1"/>
    <dgm:cxn modelId="{828D412A-889F-4D29-8EC1-685150A8FF15}" type="presParOf" srcId="{18A1CAEE-BAEB-4117-91C7-60B597D81A7D}" destId="{1243EF01-569D-4661-8D5D-11FB1A38E7A3}" srcOrd="0" destOrd="0" presId="urn:microsoft.com/office/officeart/2005/8/layout/pyramid1"/>
    <dgm:cxn modelId="{D437595D-5FC0-40C7-B6EA-E3B8BF124367}" type="presParOf" srcId="{18A1CAEE-BAEB-4117-91C7-60B597D81A7D}" destId="{195F9D83-1E66-4894-8933-8C7137E7431E}" srcOrd="1" destOrd="0" presId="urn:microsoft.com/office/officeart/2005/8/layout/pyramid1"/>
    <dgm:cxn modelId="{45B79C07-A50E-461E-AD24-56F911CD81A9}" type="presParOf" srcId="{D905C576-16BC-4EA6-8907-80C1B1DC7923}" destId="{53231740-F0CC-45FE-8262-6DBD3867C196}" srcOrd="1" destOrd="0" presId="urn:microsoft.com/office/officeart/2005/8/layout/pyramid1"/>
    <dgm:cxn modelId="{6545F15A-0377-454B-A53E-578F36A8800A}" type="presParOf" srcId="{53231740-F0CC-45FE-8262-6DBD3867C196}" destId="{020A4063-15B2-4E5E-BD7C-709E5667C86B}" srcOrd="0" destOrd="0" presId="urn:microsoft.com/office/officeart/2005/8/layout/pyramid1"/>
    <dgm:cxn modelId="{6BD7E110-FC93-4535-B3D7-46D7470873DD}" type="presParOf" srcId="{53231740-F0CC-45FE-8262-6DBD3867C196}" destId="{CD583AF2-82EE-4C4A-997A-B4AE8E49526A}" srcOrd="1" destOrd="0" presId="urn:microsoft.com/office/officeart/2005/8/layout/pyramid1"/>
    <dgm:cxn modelId="{8BD9D7CA-23BC-4844-B6B1-C0BBD5FFB43E}" type="presParOf" srcId="{D905C576-16BC-4EA6-8907-80C1B1DC7923}" destId="{70520EF1-2990-40F1-A0CA-22022C9BFCAE}" srcOrd="2" destOrd="0" presId="urn:microsoft.com/office/officeart/2005/8/layout/pyramid1"/>
    <dgm:cxn modelId="{E5D26A6E-038D-49E0-9BD3-815D366E6216}" type="presParOf" srcId="{70520EF1-2990-40F1-A0CA-22022C9BFCAE}" destId="{8B1338CF-6C1A-45D0-8C09-82651562B863}" srcOrd="0" destOrd="0" presId="urn:microsoft.com/office/officeart/2005/8/layout/pyramid1"/>
    <dgm:cxn modelId="{E1DCDA17-1055-4AF5-861C-1F3EF55C6CC6}" type="presParOf" srcId="{70520EF1-2990-40F1-A0CA-22022C9BFCAE}" destId="{D33809D2-3FEE-4A64-A299-9F43CBA1B91A}" srcOrd="1" destOrd="0" presId="urn:microsoft.com/office/officeart/2005/8/layout/pyramid1"/>
    <dgm:cxn modelId="{AE627975-20F1-4BB9-B854-4DAFB5BBA41B}" type="presParOf" srcId="{D905C576-16BC-4EA6-8907-80C1B1DC7923}" destId="{B4C0F06C-4D18-452F-8406-88C02CD9F395}" srcOrd="3" destOrd="0" presId="urn:microsoft.com/office/officeart/2005/8/layout/pyramid1"/>
    <dgm:cxn modelId="{3155B81A-C1D8-4717-B207-6D2A16D84255}" type="presParOf" srcId="{B4C0F06C-4D18-452F-8406-88C02CD9F395}" destId="{A13119BE-F974-452C-8274-78F78274F727}" srcOrd="0" destOrd="0" presId="urn:microsoft.com/office/officeart/2005/8/layout/pyramid1"/>
    <dgm:cxn modelId="{695E88FF-7E03-4B90-8482-92B07BA939BD}" type="presParOf" srcId="{B4C0F06C-4D18-452F-8406-88C02CD9F395}" destId="{3B96FD64-6454-49AB-9AB9-8B9F22645329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26B995C-B7A0-4F97-8CBB-E5D8C5EC261D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D51DF5C-43C5-48D4-A037-A43DE0D2A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995C-B7A0-4F97-8CBB-E5D8C5EC261D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DF5C-43C5-48D4-A037-A43DE0D2A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995C-B7A0-4F97-8CBB-E5D8C5EC261D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DF5C-43C5-48D4-A037-A43DE0D2A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995C-B7A0-4F97-8CBB-E5D8C5EC261D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DF5C-43C5-48D4-A037-A43DE0D2A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995C-B7A0-4F97-8CBB-E5D8C5EC261D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DF5C-43C5-48D4-A037-A43DE0D2A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995C-B7A0-4F97-8CBB-E5D8C5EC261D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DF5C-43C5-48D4-A037-A43DE0D2A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6B995C-B7A0-4F97-8CBB-E5D8C5EC261D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51DF5C-43C5-48D4-A037-A43DE0D2A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26B995C-B7A0-4F97-8CBB-E5D8C5EC261D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D51DF5C-43C5-48D4-A037-A43DE0D2A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995C-B7A0-4F97-8CBB-E5D8C5EC261D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DF5C-43C5-48D4-A037-A43DE0D2A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995C-B7A0-4F97-8CBB-E5D8C5EC261D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DF5C-43C5-48D4-A037-A43DE0D2A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995C-B7A0-4F97-8CBB-E5D8C5EC261D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DF5C-43C5-48D4-A037-A43DE0D2A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6B995C-B7A0-4F97-8CBB-E5D8C5EC261D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D51DF5C-43C5-48D4-A037-A43DE0D2A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8229600" cy="3000396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</a:rPr>
              <a:t>Развитие творческого потенциала учащихся через метод проектов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Verdana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429124" y="5214950"/>
            <a:ext cx="4471990" cy="1285884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Азимова И.Ю. учитель технологии </a:t>
            </a:r>
          </a:p>
          <a:p>
            <a:pPr algn="r">
              <a:buNone/>
            </a:pP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квалификационной категории</a:t>
            </a:r>
          </a:p>
          <a:p>
            <a:pPr algn="r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МОУ СОШ №15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066800"/>
          </a:xfrm>
        </p:spPr>
        <p:txBody>
          <a:bodyPr/>
          <a:lstStyle/>
          <a:p>
            <a:r>
              <a:rPr lang="ru-RU" b="1" i="1" dirty="0" smtClean="0"/>
              <a:t>Компоненты</a:t>
            </a:r>
            <a:endParaRPr lang="ru-RU" b="1" i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142984"/>
          <a:ext cx="91440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D:\Мои документы\Мои рисунки\школа\J033671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6">
            <a:lum bright="-40000" contrast="40000"/>
          </a:blip>
          <a:srcRect/>
          <a:stretch>
            <a:fillRect/>
          </a:stretch>
        </p:blipFill>
        <p:spPr bwMode="auto">
          <a:xfrm>
            <a:off x="3500430" y="2571744"/>
            <a:ext cx="2286016" cy="238126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8D45C7-0E53-4192-8673-8D84F2E06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D8D45C7-0E53-4192-8673-8D84F2E06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AE3410-B09B-405E-A708-5ABD77A73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1DAE3410-B09B-405E-A708-5ABD77A739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269A7F-0F4F-4186-BFA8-C2428F917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5B269A7F-0F4F-4186-BFA8-C2428F917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6AF4D7-3157-4F5F-9CDE-D31E8C601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6D6AF4D7-3157-4F5F-9CDE-D31E8C601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20B6C1-8563-4E6F-9BC1-D1AC2D977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0C20B6C1-8563-4E6F-9BC1-D1AC2D977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A20798-9510-4A9B-849D-EF583A573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F5A20798-9510-4A9B-849D-EF583A573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DC3330-F254-4C1B-960D-88B84F889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74DC3330-F254-4C1B-960D-88B84F889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2F7F90-75CD-44E6-BB5C-7A60A1AC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1A2F7F90-75CD-44E6-BB5C-7A60A1AC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F391F0-9A3F-42F8-9674-C589B0C57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F4F391F0-9A3F-42F8-9674-C589B0C57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BCACC0-278C-4BFD-87F9-530D2B64C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graphicEl>
                                              <a:dgm id="{92BCACC0-278C-4BFD-87F9-530D2B64C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66800"/>
          </a:xfrm>
        </p:spPr>
        <p:txBody>
          <a:bodyPr/>
          <a:lstStyle/>
          <a:p>
            <a:r>
              <a:rPr lang="ru-RU" b="1" i="1" dirty="0" smtClean="0"/>
              <a:t>Метод проектов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285860"/>
          <a:ext cx="8043890" cy="5287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28794" y="1571612"/>
            <a:ext cx="1542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 класс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307181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6 класс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00570"/>
            <a:ext cx="1613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7 класс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715016"/>
            <a:ext cx="135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8 класс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3EF01-569D-4661-8D5D-11FB1A38E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243EF01-569D-4661-8D5D-11FB1A38E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0A4063-15B2-4E5E-BD7C-709E5667C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20A4063-15B2-4E5E-BD7C-709E5667C8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338CF-6C1A-45D0-8C09-82651562B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8B1338CF-6C1A-45D0-8C09-82651562B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3119BE-F974-452C-8274-78F78274F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A13119BE-F974-452C-8274-78F78274F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ru-RU" b="1" dirty="0" smtClean="0"/>
              <a:t>Групповая работа</a:t>
            </a:r>
            <a:endParaRPr lang="ru-RU" b="1" dirty="0"/>
          </a:p>
        </p:txBody>
      </p:sp>
      <p:pic>
        <p:nvPicPr>
          <p:cNvPr id="7170" name="Picture 2" descr="D:\Мои документы\Мои рисунки\школа\J0299723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14554"/>
            <a:ext cx="4429156" cy="4286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3000372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Общение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86322"/>
            <a:ext cx="2542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</a:t>
            </a:r>
            <a:r>
              <a:rPr lang="ru-RU" sz="2800" b="1" dirty="0" smtClean="0"/>
              <a:t>амооценка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86512" y="2571744"/>
            <a:ext cx="2857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Деловая направленность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43636" y="528638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Сравнение</a:t>
            </a:r>
            <a:endParaRPr lang="ru-RU" sz="32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027" name="Picture 3" descr="D:\Мои документы\конкурс учитель года\рабочая тетрадь\DSCF50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33810">
            <a:off x="2413613" y="642176"/>
            <a:ext cx="4175268" cy="5710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D:\Мои документы\школа\фото работ\Копия IMG_1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2428892" cy="2714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Тематика творческих проектов</a:t>
            </a:r>
            <a:endParaRPr lang="ru-RU" b="1" i="1" dirty="0"/>
          </a:p>
        </p:txBody>
      </p:sp>
      <p:pic>
        <p:nvPicPr>
          <p:cNvPr id="3077" name="Picture 5" descr="D:\Мои документы\школа\фото работ\DSCF2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071546"/>
            <a:ext cx="3064895" cy="2714644"/>
          </a:xfrm>
          <a:prstGeom prst="rect">
            <a:avLst/>
          </a:prstGeom>
          <a:noFill/>
        </p:spPr>
      </p:pic>
      <p:pic>
        <p:nvPicPr>
          <p:cNvPr id="3078" name="Picture 6" descr="D:\Мои документы\школа\фото работ\IMG_1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071546"/>
            <a:ext cx="3314313" cy="2714644"/>
          </a:xfrm>
          <a:prstGeom prst="rect">
            <a:avLst/>
          </a:prstGeom>
          <a:noFill/>
        </p:spPr>
      </p:pic>
      <p:pic>
        <p:nvPicPr>
          <p:cNvPr id="3079" name="Picture 7" descr="D:\Мои документы\школа\фото работ\IMG_25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86190"/>
            <a:ext cx="3071834" cy="2734724"/>
          </a:xfrm>
          <a:prstGeom prst="rect">
            <a:avLst/>
          </a:prstGeom>
          <a:noFill/>
        </p:spPr>
      </p:pic>
      <p:pic>
        <p:nvPicPr>
          <p:cNvPr id="3080" name="Picture 8" descr="D:\Мои документы\школа\фото работ\DSCF3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3786190"/>
            <a:ext cx="3429024" cy="2786082"/>
          </a:xfrm>
          <a:prstGeom prst="rect">
            <a:avLst/>
          </a:prstGeom>
          <a:noFill/>
        </p:spPr>
      </p:pic>
      <p:pic>
        <p:nvPicPr>
          <p:cNvPr id="17" name="Содержимое 16" descr="Копия IMG_1739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286116" y="3786190"/>
            <a:ext cx="2214578" cy="278753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Verdana" pitchFamily="34" charset="0"/>
              </a:rPr>
              <a:t>Диагностика творческого потенциала учащихся по методике  </a:t>
            </a:r>
            <a:br>
              <a:rPr lang="ru-RU" sz="28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Verdana" pitchFamily="34" charset="0"/>
              </a:rPr>
            </a:br>
            <a:r>
              <a:rPr lang="ru-RU" sz="28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Verdana" pitchFamily="34" charset="0"/>
              </a:rPr>
              <a:t>С.Н. Чистяковой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28802"/>
          <a:ext cx="8229600" cy="4645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latin typeface="Verdana" pitchFamily="34" charset="0"/>
              </a:rPr>
              <a:t>Позитивная динамика уровня </a:t>
            </a:r>
            <a:r>
              <a:rPr lang="ru-RU" sz="3100" b="1" i="1" dirty="0" err="1" smtClean="0">
                <a:latin typeface="Verdana" pitchFamily="34" charset="0"/>
              </a:rPr>
              <a:t>обученности</a:t>
            </a:r>
            <a:r>
              <a:rPr lang="ru-RU" sz="3100" b="1" i="1" dirty="0" smtClean="0">
                <a:latin typeface="Verdana" pitchFamily="34" charset="0"/>
              </a:rPr>
              <a:t> учащихся по предмету </a:t>
            </a:r>
            <a:br>
              <a:rPr lang="ru-RU" sz="3100" b="1" i="1" dirty="0" smtClean="0">
                <a:latin typeface="Verdana" pitchFamily="34" charset="0"/>
              </a:rPr>
            </a:br>
            <a:r>
              <a:rPr lang="ru-RU" sz="3100" b="1" i="1" dirty="0" smtClean="0">
                <a:latin typeface="Verdana" pitchFamily="34" charset="0"/>
              </a:rPr>
              <a:t>за 2006-2009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00240"/>
          <a:ext cx="8229600" cy="4573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668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Результаты</a:t>
            </a:r>
            <a:endParaRPr lang="ru-RU" b="1" i="1" dirty="0"/>
          </a:p>
        </p:txBody>
      </p:sp>
      <p:pic>
        <p:nvPicPr>
          <p:cNvPr id="4098" name="Picture 2" descr="D:\Мои документы\фото\DSCF5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5" y="664292"/>
            <a:ext cx="3143272" cy="3026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5072098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Мои документы\конкурс Образование\грамоты\DSCF48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3841" y="3747103"/>
            <a:ext cx="1625716" cy="215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:\Мои документы\конкурс Образование\грамоты\DSCF48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286256"/>
            <a:ext cx="1647082" cy="2223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Мои документы\конкурс учитель года\Изображение 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4143380"/>
            <a:ext cx="2566355" cy="2472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Мои документы\фото\отткрытый урок 2009\Копия DSCF43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5000636"/>
            <a:ext cx="1450028" cy="1566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7000892" y="3357562"/>
            <a:ext cx="192882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«Традиции и современность»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0" y="6000768"/>
            <a:ext cx="178595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«Неувядающий    подсолнух»</a:t>
            </a:r>
            <a:endParaRPr lang="ru-RU" b="1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2214554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+mn-lt"/>
              </a:rPr>
              <a:t>Если ученик в школе не научился сам ничего творить, </a:t>
            </a:r>
            <a:br>
              <a:rPr lang="ru-RU" b="1" i="1" dirty="0" smtClean="0">
                <a:latin typeface="+mn-lt"/>
              </a:rPr>
            </a:br>
            <a:r>
              <a:rPr lang="ru-RU" b="1" i="1" dirty="0" smtClean="0">
                <a:latin typeface="+mn-lt"/>
              </a:rPr>
              <a:t>то и в жизни он всегда будет только подражать… </a:t>
            </a:r>
            <a:endParaRPr lang="ru-RU" b="1" i="1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57620" y="4357694"/>
            <a:ext cx="4953000" cy="17526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Л.Н.Толстой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/>
                <a:latin typeface="+mn-lt"/>
              </a:rPr>
              <a:t>Будущее принадлежит двум </a:t>
            </a:r>
            <a:br>
              <a:rPr lang="ru-RU" b="1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b="1" i="1" dirty="0" smtClean="0">
                <a:solidFill>
                  <a:schemeClr val="tx1"/>
                </a:solidFill>
                <a:effectLst/>
                <a:latin typeface="+mn-lt"/>
              </a:rPr>
              <a:t>типам людей:</a:t>
            </a:r>
            <a:r>
              <a:rPr lang="ru-RU" sz="4400" b="1" i="1" dirty="0" smtClean="0">
                <a:solidFill>
                  <a:schemeClr val="tx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ru-RU" sz="4400" b="1" i="1" dirty="0" smtClean="0">
                <a:solidFill>
                  <a:schemeClr val="tx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49424"/>
            <a:ext cx="8429684" cy="4325112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effectLst/>
              </a:rPr>
              <a:t>человеку мысли и труда.</a:t>
            </a:r>
          </a:p>
          <a:p>
            <a:pPr algn="ctr">
              <a:buNone/>
            </a:pPr>
            <a:r>
              <a:rPr lang="ru-RU" sz="4000" b="1" i="1" dirty="0" smtClean="0">
                <a:effectLst/>
              </a:rPr>
              <a:t>В сущности, оба они </a:t>
            </a:r>
          </a:p>
          <a:p>
            <a:pPr algn="ctr">
              <a:buNone/>
            </a:pPr>
            <a:r>
              <a:rPr lang="ru-RU" sz="4000" b="1" i="1" dirty="0" smtClean="0">
                <a:effectLst/>
              </a:rPr>
              <a:t>составляют одно целое,</a:t>
            </a:r>
          </a:p>
          <a:p>
            <a:pPr algn="ctr">
              <a:buNone/>
            </a:pPr>
            <a:r>
              <a:rPr lang="ru-RU" sz="4000" b="1" i="1" dirty="0" smtClean="0">
                <a:effectLst/>
              </a:rPr>
              <a:t>ибо мыслить – значит трудиться.</a:t>
            </a:r>
          </a:p>
          <a:p>
            <a:pPr algn="r">
              <a:buNone/>
            </a:pPr>
            <a:r>
              <a:rPr lang="ru-RU" sz="3200" b="1" i="1" dirty="0" smtClean="0">
                <a:effectLst/>
              </a:rPr>
              <a:t>В. Гюго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и документы\Мои рисунки\школа\J007877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2"/>
            <a:ext cx="5823739" cy="43037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14356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/>
              <a:t>Задача – научить мыслить творчески</a:t>
            </a:r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3143248"/>
            <a:ext cx="4953000" cy="1752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Решение проблемы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2214554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?</a:t>
            </a:r>
            <a:endParaRPr lang="ru-RU" sz="4000" b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50019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Verdana" pitchFamily="34" charset="0"/>
              </a:rPr>
              <a:t>Диагностика творческого потенциала пятиклассников по методике  </a:t>
            </a:r>
            <a:br>
              <a:rPr lang="ru-RU" sz="28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Verdana" pitchFamily="34" charset="0"/>
              </a:rPr>
            </a:br>
            <a:r>
              <a:rPr lang="ru-RU" sz="28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Verdana" pitchFamily="34" charset="0"/>
              </a:rPr>
              <a:t>С.Н. Чистяковой</a:t>
            </a:r>
            <a:endParaRPr lang="ru-RU" sz="2800" b="1" i="1" dirty="0">
              <a:ln>
                <a:solidFill>
                  <a:schemeClr val="accent1">
                    <a:lumMod val="50000"/>
                  </a:schemeClr>
                </a:solidFill>
              </a:ln>
              <a:latin typeface="Verdana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63832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Verdana" pitchFamily="34" charset="0"/>
              </a:rPr>
              <a:t>Творческие личностные характеристики методика </a:t>
            </a:r>
            <a:br>
              <a:rPr lang="ru-RU" sz="32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Verdana" pitchFamily="34" charset="0"/>
              </a:rPr>
            </a:br>
            <a:r>
              <a:rPr lang="ru-RU" sz="32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Verdana" pitchFamily="34" charset="0"/>
              </a:rPr>
              <a:t>Ф. Вильямса</a:t>
            </a:r>
            <a:endParaRPr lang="ru-RU" sz="3200" b="1" i="1" dirty="0">
              <a:ln>
                <a:solidFill>
                  <a:schemeClr val="accent1">
                    <a:lumMod val="50000"/>
                  </a:schemeClr>
                </a:solidFill>
              </a:ln>
              <a:latin typeface="Verdana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428868"/>
          <a:ext cx="8229600" cy="3859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Verdana" pitchFamily="34" charset="0"/>
              </a:rPr>
              <a:t>Цель – развить творческий потенциал учащихся</a:t>
            </a:r>
            <a:endParaRPr lang="ru-RU" b="1" i="1" dirty="0">
              <a:ln>
                <a:solidFill>
                  <a:schemeClr val="accent1">
                    <a:lumMod val="50000"/>
                  </a:schemeClr>
                </a:solidFill>
              </a:ln>
              <a:latin typeface="Verdana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2000240"/>
          <a:ext cx="822960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C5252E-9338-427E-AF1F-79DC7AD4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77C5252E-9338-427E-AF1F-79DC7AD4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77C5252E-9338-427E-AF1F-79DC7AD4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3FD84F-D751-4858-8C38-077883FA3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DC3FD84F-D751-4858-8C38-077883FA3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DC3FD84F-D751-4858-8C38-077883FA3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250DDE-F0D8-42A0-B209-C90A61BF9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11250DDE-F0D8-42A0-B209-C90A61BF9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11250DDE-F0D8-42A0-B209-C90A61BF9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119475-649A-4D7A-B3EF-26F008EB6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7D119475-649A-4D7A-B3EF-26F008EB6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7D119475-649A-4D7A-B3EF-26F008EB6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AB0EB3-9692-4810-8749-6DC287D18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61AB0EB3-9692-4810-8749-6DC287D18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61AB0EB3-9692-4810-8749-6DC287D18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5AEEAF-FD36-4262-8DC5-05D315EF0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985AEEAF-FD36-4262-8DC5-05D315EF0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985AEEAF-FD36-4262-8DC5-05D315EF0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5F58D7-FC2E-41BC-A1C9-5CCB325C4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F95F58D7-FC2E-41BC-A1C9-5CCB325C4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F95F58D7-FC2E-41BC-A1C9-5CCB325C4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352552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Творческий проект на уроках технологии -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49424"/>
            <a:ext cx="9144000" cy="432511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это учебно-трудовое задание, </a:t>
            </a:r>
          </a:p>
          <a:p>
            <a:pPr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в результате которого создаётся продукт, обладающий субъективной, </a:t>
            </a:r>
          </a:p>
          <a:p>
            <a:pPr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а иногда объективной новизной.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+mn-lt"/>
              </a:rPr>
              <a:t>Объект исследования -</a:t>
            </a:r>
            <a:endParaRPr lang="ru-RU" sz="44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 	процесс развития творческих способностей учащихся.</a:t>
            </a:r>
          </a:p>
          <a:p>
            <a:pPr>
              <a:buNone/>
            </a:pPr>
            <a:endParaRPr lang="ru-RU" sz="4400" b="1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chemeClr val="tx2"/>
                </a:solidFill>
              </a:rPr>
              <a:t>Предмет исследования – </a:t>
            </a:r>
            <a:r>
              <a:rPr lang="ru-RU" sz="3600" b="1" dirty="0" smtClean="0"/>
              <a:t>метод проектов как средство развития творческих способностей учащихся на уроках технологии.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68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Основные задачи: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64396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58468A-5357-4EB6-9E76-BAB0681AE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158468A-5357-4EB6-9E76-BAB0681AE0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073884-12EC-4136-847F-5FC4C064D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AC073884-12EC-4136-847F-5FC4C064D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AED046-26E7-426C-8737-E46F3D694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B4AED046-26E7-426C-8737-E46F3D694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8C3E6-48E7-42CF-BC8E-D3488BDAA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44F8C3E6-48E7-42CF-BC8E-D3488BDAA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987AD0-3B69-4150-9C59-69B4388CE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4C987AD0-3B69-4150-9C59-69B4388CE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C9EDA4-7BF9-4717-8899-2D3715211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D0C9EDA4-7BF9-4717-8899-2D3715211A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F2E184-CE96-4B39-824F-EFA5A9AF5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5EF2E184-CE96-4B39-824F-EFA5A9AF5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3EBB67-0E71-4236-86F8-379186EA7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473EBB67-0E71-4236-86F8-379186EA7C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699</TotalTime>
  <Words>224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Развитие творческого потенциала учащихся через метод проектов</vt:lpstr>
      <vt:lpstr>Будущее принадлежит двум  типам людей: </vt:lpstr>
      <vt:lpstr>Задача – научить мыслить творчески</vt:lpstr>
      <vt:lpstr>Диагностика творческого потенциала пятиклассников по методике   С.Н. Чистяковой</vt:lpstr>
      <vt:lpstr>Творческие личностные характеристики методика  Ф. Вильямса</vt:lpstr>
      <vt:lpstr>Цель – развить творческий потенциал учащихся</vt:lpstr>
      <vt:lpstr>Творческий проект на уроках технологии -</vt:lpstr>
      <vt:lpstr>Объект исследования -</vt:lpstr>
      <vt:lpstr>Основные задачи:</vt:lpstr>
      <vt:lpstr>Компоненты</vt:lpstr>
      <vt:lpstr>Метод проектов</vt:lpstr>
      <vt:lpstr>Групповая работа</vt:lpstr>
      <vt:lpstr>1</vt:lpstr>
      <vt:lpstr>Тематика творческих проектов</vt:lpstr>
      <vt:lpstr>Диагностика творческого потенциала учащихся по методике   С.Н. Чистяковой</vt:lpstr>
      <vt:lpstr>Позитивная динамика уровня обученности учащихся по предмету  за 2006-2009 г. </vt:lpstr>
      <vt:lpstr>Результаты</vt:lpstr>
      <vt:lpstr>Если ученик в школе не научился сам ничего творить,  то и в жизни он всегда будет только подражать…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74</cp:revision>
  <dcterms:created xsi:type="dcterms:W3CDTF">2010-03-06T04:15:00Z</dcterms:created>
  <dcterms:modified xsi:type="dcterms:W3CDTF">2011-04-25T03:44:57Z</dcterms:modified>
</cp:coreProperties>
</file>