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8099-75AD-4FAF-90BF-B3D852589D69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EA04D-BB5F-43E2-BF4B-273053782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Старая фреска в технике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декупаж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357826"/>
            <a:ext cx="6400800" cy="12858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Руководитель кружка «Вдохновение» 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воспитатель высшей квалификационной категории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Панчук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Наталья Николаевна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МАДОУ г. Нижневартовска ДС №68 «Ромашка»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IMG_31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1791459"/>
            <a:ext cx="3435057" cy="3423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Сгибаем  края рамочки по линии сгиба, уголки склеиваем.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IMG_314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2262981"/>
            <a:ext cx="42672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Фреску вставляем в рамку</a:t>
            </a:r>
            <a:endParaRPr lang="ru-RU" dirty="0"/>
          </a:p>
        </p:txBody>
      </p:sp>
      <p:pic>
        <p:nvPicPr>
          <p:cNvPr id="7" name="Содержимое 6" descr="IMG_315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2262981"/>
            <a:ext cx="42672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Рамочку можно оставить белую а можно декорировать.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IMG_315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2262981"/>
            <a:ext cx="42672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Сзади можно приклеить полоску картона для того чтобы работа могла стоять на столе, можно сделать крепления. Чтобы работу повесить на стену.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IMG_315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2262981"/>
            <a:ext cx="42672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Что такое фреска?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757610" cy="31146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err="1" smtClean="0"/>
              <a:t>Фре́ска</a:t>
            </a:r>
            <a:r>
              <a:rPr lang="ru-RU" dirty="0" smtClean="0"/>
              <a:t> -</a:t>
            </a:r>
          </a:p>
          <a:p>
            <a:pPr>
              <a:buNone/>
            </a:pPr>
            <a:r>
              <a:rPr lang="ru-RU" dirty="0" smtClean="0"/>
              <a:t>   (в переводе с </a:t>
            </a:r>
            <a:r>
              <a:rPr lang="ru-RU" dirty="0" err="1" smtClean="0"/>
              <a:t>итал</a:t>
            </a:r>
            <a:r>
              <a:rPr lang="ru-RU" dirty="0" smtClean="0"/>
              <a:t>.– свежий) живопись по сырой штукатурке, одна из техник стенных росписей. </a:t>
            </a:r>
            <a:endParaRPr lang="ru-RU" dirty="0"/>
          </a:p>
        </p:txBody>
      </p:sp>
      <p:pic>
        <p:nvPicPr>
          <p:cNvPr id="6" name="Рисунок 5" descr="catalog4_b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785926"/>
            <a:ext cx="32004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Что такое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декупаж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?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err="1" smtClean="0"/>
              <a:t>Декупаж</a:t>
            </a:r>
            <a:r>
              <a:rPr lang="ru-RU" dirty="0" smtClean="0"/>
              <a:t> (в переводе с французского   — вырезать) — техника декорирования различных предметов, основанная на присоединении рисунка, картины или орнамента (обычного вырезанного) к предмету, и далее, покрытии полученной композиции лаком ради эффективности, сохранности и долговечности.</a:t>
            </a:r>
            <a:endParaRPr lang="ru-RU" dirty="0"/>
          </a:p>
        </p:txBody>
      </p:sp>
      <p:pic>
        <p:nvPicPr>
          <p:cNvPr id="6" name="Рисунок 5" descr="image_401246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228" y="2071678"/>
            <a:ext cx="4327971" cy="27146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Материалы и инструменты.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400288" cy="3043246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Кисти</a:t>
            </a:r>
          </a:p>
          <a:p>
            <a:r>
              <a:rPr lang="ru-RU" i="1" dirty="0" smtClean="0"/>
              <a:t>Клей ПВА</a:t>
            </a:r>
          </a:p>
          <a:p>
            <a:r>
              <a:rPr lang="ru-RU" i="1" dirty="0" smtClean="0"/>
              <a:t>Лак</a:t>
            </a:r>
          </a:p>
          <a:p>
            <a:r>
              <a:rPr lang="ru-RU" i="1" dirty="0" smtClean="0"/>
              <a:t>Ножницы</a:t>
            </a:r>
          </a:p>
          <a:p>
            <a:r>
              <a:rPr lang="ru-RU" i="1" dirty="0" smtClean="0"/>
              <a:t>Салфетки.</a:t>
            </a:r>
            <a:endParaRPr lang="ru-RU" i="1" dirty="0"/>
          </a:p>
        </p:txBody>
      </p:sp>
      <p:pic>
        <p:nvPicPr>
          <p:cNvPr id="7" name="Рисунок 6" descr="IMG_31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1571612"/>
            <a:ext cx="42672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7969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        Мастер-класс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у вас салфетки трехслойные, для начала необходимо отделить два белых слоя. Иначе она начнет расслаиваться во время работы, что может ее испортить.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MG_31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857496"/>
            <a:ext cx="32004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G_3135.JPG"/>
          <p:cNvPicPr>
            <a:picLocks noGrp="1" noChangeAspect="1"/>
          </p:cNvPicPr>
          <p:nvPr>
            <p:ph idx="1"/>
          </p:nvPr>
        </p:nvPicPr>
        <p:blipFill>
          <a:blip r:embed="rId3"/>
          <a:srcRect l="11495" r="14844"/>
          <a:stretch>
            <a:fillRect/>
          </a:stretch>
        </p:blipFill>
        <p:spPr>
          <a:xfrm>
            <a:off x="2357422" y="2214554"/>
            <a:ext cx="3929090" cy="4000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28596" y="428604"/>
            <a:ext cx="8286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работы нам понадобиться основа  из плотного картона. Размер картона должен быть больше салфетки на 0.5 см. с каждой стороны. Основу смазываем клеем ПВА, сверху на клей раскладываем скорлупки прижимая их кисточкой.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Сверху на скорлупки прикладываем салфетку и аккуратно ее  приглаживаем  сухой кисточкой.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IMG_313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2262981"/>
            <a:ext cx="42672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того как вся салфетка будет приклеена к скорлупкам, сверху покрываем ее лаком.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G_313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0298" y="2285992"/>
            <a:ext cx="42672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ярис\Pictures\фоны для презентаций\973957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Делаем рамочку.</a:t>
            </a:r>
            <a:endParaRPr lang="ru-RU" dirty="0"/>
          </a:p>
        </p:txBody>
      </p:sp>
      <p:pic>
        <p:nvPicPr>
          <p:cNvPr id="7" name="Содержимое 6" descr="IMG_314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5575" y="2262981"/>
            <a:ext cx="375285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190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Старая фреска в технике декупаж.</vt:lpstr>
      <vt:lpstr>Что такое фреска?</vt:lpstr>
      <vt:lpstr>Что такое декупаж?</vt:lpstr>
      <vt:lpstr>Материалы и инструменты.</vt:lpstr>
      <vt:lpstr>                              Мастер-класс </vt:lpstr>
      <vt:lpstr>Слайд 6</vt:lpstr>
      <vt:lpstr>Сверху на скорлупки прикладываем салфетку и аккуратно ее  приглаживаем  сухой кисточкой.</vt:lpstr>
      <vt:lpstr>После того как вся салфетка будет приклеена к скорлупкам, сверху покрываем ее лаком.</vt:lpstr>
      <vt:lpstr>Делаем рамочку.</vt:lpstr>
      <vt:lpstr>Сгибаем  края рамочки по линии сгиба, уголки склеиваем.</vt:lpstr>
      <vt:lpstr>Фреску вставляем в рамку</vt:lpstr>
      <vt:lpstr>Рамочку можно оставить белую а можно декорировать.</vt:lpstr>
      <vt:lpstr>Сзади можно приклеить полоску картона для того чтобы работа могла стоять на столе, можно сделать крепления. Чтобы работу повесить на стену.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Старая фреска в технике декупаж.</dc:title>
  <dc:creator>полярис</dc:creator>
  <cp:lastModifiedBy>полярис</cp:lastModifiedBy>
  <cp:revision>18</cp:revision>
  <dcterms:created xsi:type="dcterms:W3CDTF">2015-11-01T18:47:46Z</dcterms:created>
  <dcterms:modified xsi:type="dcterms:W3CDTF">2015-11-14T16:20:52Z</dcterms:modified>
</cp:coreProperties>
</file>