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2" r:id="rId3"/>
    <p:sldId id="257" r:id="rId4"/>
    <p:sldId id="258" r:id="rId5"/>
    <p:sldId id="259" r:id="rId6"/>
    <p:sldId id="293" r:id="rId7"/>
    <p:sldId id="260" r:id="rId8"/>
    <p:sldId id="283" r:id="rId9"/>
    <p:sldId id="284" r:id="rId10"/>
    <p:sldId id="287" r:id="rId11"/>
    <p:sldId id="294" r:id="rId12"/>
    <p:sldId id="288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1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D98F36-38B4-489E-8CF4-D27F0DAB82DB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487247-6E72-4013-831B-8C857B397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-1285908"/>
            <a:ext cx="6429420" cy="7072362"/>
          </a:xfrm>
        </p:spPr>
        <p:txBody>
          <a:bodyPr/>
          <a:lstStyle/>
          <a:p>
            <a:r>
              <a:rPr lang="ru-RU" sz="5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«Родительский дом- начало начал… </a:t>
            </a:r>
            <a:r>
              <a:rPr lang="ru-RU" sz="5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»</a:t>
            </a: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(</a:t>
            </a: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о герое Советского Союза, уроженце с. </a:t>
            </a:r>
            <a:r>
              <a:rPr lang="ru-RU" sz="4400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Селема</a:t>
            </a: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, Захарове Г.М.)</a:t>
            </a: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/>
            </a:r>
            <a:br>
              <a:rPr lang="ru-RU" sz="4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endParaRPr lang="ru-RU" sz="4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98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Захаров Геннадий Михайлович</a:t>
            </a:r>
            <a:endParaRPr lang="ru-RU" sz="3200" dirty="0"/>
          </a:p>
        </p:txBody>
      </p:sp>
      <p:pic>
        <p:nvPicPr>
          <p:cNvPr id="3074" name="Picture 2" descr="C:\Documents and Settings\ТюминаАМ\Рабочий стол\фото для презентации дом захаровых\SAM_1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4250547" cy="56673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LTRA\Desktop\Dnep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Вперед! За Родину!</a:t>
            </a:r>
            <a:endParaRPr lang="ru-RU" dirty="0"/>
          </a:p>
        </p:txBody>
      </p:sp>
      <p:pic>
        <p:nvPicPr>
          <p:cNvPr id="3074" name="Picture 2" descr="C:\Documents and Settings\ТюминаАМ\Рабочий стол\фото для презентации дом захаровых\Сталинград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07223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/>
              <a:t>Спасибо за внимание!!!</a:t>
            </a:r>
            <a:endParaRPr lang="ru-RU" sz="9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TRA\Desktop\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уроках истории мы много говорим о подвигах, совершенных русским народом в разные исторические эпохи. Мы гордимся нашим народом. Он имеет исключительную особенность-это готовность к подвигу. Суровые условия, в которые он был поставлен, требовали напряжения физических и умственных сил. И в русском сознании подвиг воспринимался как исключительная отвага на поле боя. </a:t>
            </a:r>
            <a:endParaRPr lang="ru-RU" sz="2800" b="1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mond\Desktop\куликовская б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690669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долю русских выпало много испытаний, и мы поняли, что на подвиг готовы духовно подготовленные люди. Подвиг существует до и после совершения. </a:t>
            </a:r>
          </a:p>
          <a:p>
            <a:r>
              <a:rPr lang="ru-RU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ДО-воспитание героя, способного на подвиг. </a:t>
            </a:r>
          </a:p>
          <a:p>
            <a:r>
              <a:rPr lang="ru-RU" sz="3600" b="1" i="1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ПОСЛЕ-память</a:t>
            </a:r>
            <a:r>
              <a:rPr lang="ru-RU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о нем и степень воздействия на общество.</a:t>
            </a:r>
            <a:endParaRPr lang="ru-RU" sz="3600" b="1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LTRA\Desktop\289-qtabnie_uceniy_pod_kras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Война с фашистской Германией-</a:t>
            </a:r>
            <a:r>
              <a:rPr lang="en-US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особая страница в истории подвигов. Победу в войне русская православная церковь называет чудом, промыслом божьим. Мы тоже так думаем. По всем фактам: превосходство в вооружении, сильнейшая в мире армия, немцы должны были победить. </a:t>
            </a:r>
          </a:p>
          <a:p>
            <a:r>
              <a:rPr lang="ru-RU" sz="36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же их остановило</a:t>
            </a:r>
            <a:r>
              <a:rPr lang="en-US" sz="36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 </a:t>
            </a:r>
            <a:endParaRPr lang="ru-RU" sz="36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LTRA\Desktop\255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4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Захарова Геннадия Михайловича</a:t>
            </a:r>
            <a:endParaRPr lang="ru-RU" dirty="0"/>
          </a:p>
        </p:txBody>
      </p:sp>
      <p:pic>
        <p:nvPicPr>
          <p:cNvPr id="1026" name="Picture 2" descr="C:\Documents and Settings\ТюминаАМ\Рабочий стол\фото для презентации дом захаровых\SAM_1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99536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954</TotalTime>
  <Words>174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«Родительский дом- начало начал… » (о герое Советского Союза, уроженце с. Селема, Захарове Г.М.)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 Захарова Геннадия Михайловича</vt:lpstr>
      <vt:lpstr>Захаров Геннадий Михайлович</vt:lpstr>
      <vt:lpstr>Слайд 11</vt:lpstr>
      <vt:lpstr>Вперед! За Родину!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Zsjfhjgjjrghrg</dc:title>
  <dc:creator>Desmond</dc:creator>
  <cp:lastModifiedBy>ТюминаАМ</cp:lastModifiedBy>
  <cp:revision>68</cp:revision>
  <dcterms:created xsi:type="dcterms:W3CDTF">2013-01-13T07:26:48Z</dcterms:created>
  <dcterms:modified xsi:type="dcterms:W3CDTF">2015-03-04T23:07:47Z</dcterms:modified>
</cp:coreProperties>
</file>