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68" r:id="rId4"/>
    <p:sldId id="271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B4580A-CCEB-4726-B34E-7DA8007EABAA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Отражение </a:t>
            </a:r>
            <a:r>
              <a:rPr lang="ru-RU" sz="6000" dirty="0" err="1" smtClean="0">
                <a:latin typeface="+mn-lt"/>
              </a:rPr>
              <a:t>византии</a:t>
            </a:r>
            <a:r>
              <a:rPr lang="ru-RU" sz="6000" dirty="0" smtClean="0">
                <a:latin typeface="+mn-lt"/>
              </a:rPr>
              <a:t> в храмах </a:t>
            </a:r>
            <a:r>
              <a:rPr lang="ru-RU" sz="6000" dirty="0" err="1" smtClean="0">
                <a:latin typeface="+mn-lt"/>
              </a:rPr>
              <a:t>санкт-петербурга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357694"/>
            <a:ext cx="4643470" cy="178595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Презентация учителя истории школы №315</a:t>
            </a:r>
          </a:p>
          <a:p>
            <a:pPr algn="r"/>
            <a:r>
              <a:rPr lang="ru-RU" sz="2000" dirty="0" smtClean="0"/>
              <a:t>Помельниковой Анастасии Александровны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р\Desktop\morsk-sobo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641" y="1"/>
            <a:ext cx="93536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Не только внешнее оформление, но и его внутреннее убранство, живопись и утварь напоминают византийский храм.</a:t>
            </a:r>
            <a:endParaRPr lang="ru-RU" sz="2800" dirty="0"/>
          </a:p>
        </p:txBody>
      </p:sp>
      <p:pic>
        <p:nvPicPr>
          <p:cNvPr id="7170" name="Picture 2" descr="C:\Users\ор\Desktop\sof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16824" cy="4780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р\Desktop\bd8419d72a6c5657321334d00e176e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5811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Роспись сводов и стен, пол из мрамора – всё является произведением искусства. На полу из мелких кусочков мрамора выложены изображения рыб, якорей, медуз, кораблей.</a:t>
            </a:r>
            <a:endParaRPr lang="ru-RU" sz="2800" dirty="0"/>
          </a:p>
        </p:txBody>
      </p:sp>
      <p:pic>
        <p:nvPicPr>
          <p:cNvPr id="9218" name="Picture 2" descr="C:\Users\ор\Desktop\SDC13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7"/>
            <a:ext cx="6681612" cy="500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832688"/>
          </a:xfrm>
        </p:spPr>
        <p:txBody>
          <a:bodyPr/>
          <a:lstStyle/>
          <a:p>
            <a:r>
              <a:rPr lang="ru-RU" dirty="0" smtClean="0"/>
              <a:t>Замысел создателей храма заключался в том, чтобы в Морском соборе внизу символически изображалось море, а наверху – небо, то есть то, что сопровождает моряков в дальних плаваниях.</a:t>
            </a:r>
          </a:p>
          <a:p>
            <a:r>
              <a:rPr lang="ru-RU" dirty="0" smtClean="0"/>
              <a:t>Собор был построен в городе моряков. В память о моряках и их подвигах и воздвигнут Морской собор. На внутренних стенах собора установили 150 черных мраморных досок с именами погибших героев флота, начиная с 1695 г. Белые доски увековечили память погибших священнослужителей флота.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р\Desktop\10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548680"/>
            <a:ext cx="8045432" cy="5760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760680"/>
          </a:xfrm>
        </p:spPr>
        <p:txBody>
          <a:bodyPr/>
          <a:lstStyle/>
          <a:p>
            <a:r>
              <a:rPr lang="ru-RU" dirty="0" smtClean="0"/>
              <a:t>Кронштадтский Морской собор закрыли 1 июня 1929 г. Храм разграбили.</a:t>
            </a:r>
          </a:p>
          <a:p>
            <a:r>
              <a:rPr lang="ru-RU" dirty="0" smtClean="0"/>
              <a:t>Позже в соборе был устроен музей.</a:t>
            </a:r>
          </a:p>
          <a:p>
            <a:r>
              <a:rPr lang="ru-RU" dirty="0" smtClean="0"/>
              <a:t>В начале </a:t>
            </a:r>
            <a:r>
              <a:rPr lang="en-US" dirty="0" smtClean="0"/>
              <a:t>XXI</a:t>
            </a:r>
            <a:r>
              <a:rPr lang="ru-RU" dirty="0" smtClean="0"/>
              <a:t> в. велись кропотливые работы по его восстановлению. В 2013 г. собор вновь стал действующим.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Казанская церковь Воскресенского Новодевичьего монастыря</a:t>
            </a:r>
            <a:endParaRPr lang="ru-RU" sz="3100" dirty="0"/>
          </a:p>
        </p:txBody>
      </p:sp>
      <p:pic>
        <p:nvPicPr>
          <p:cNvPr id="11266" name="Picture 2" descr="C:\Users\ор\Desktop\800px-Казанская_и_Воскресенская_церкви.Новодевичий_монастырь.СП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340769"/>
            <a:ext cx="7563652" cy="527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Церковь Милующей Божией Матери</a:t>
            </a:r>
            <a:endParaRPr lang="ru-RU" sz="2800" dirty="0"/>
          </a:p>
        </p:txBody>
      </p:sp>
      <p:pic>
        <p:nvPicPr>
          <p:cNvPr id="12290" name="Picture 2" descr="C:\Users\ор\Desktop\300px-Церковь_Милующей_иконы_Божией_Матер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615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Св.Софии в Константинополе</a:t>
            </a:r>
            <a:endParaRPr lang="ru-RU" dirty="0"/>
          </a:p>
        </p:txBody>
      </p:sp>
      <p:pic>
        <p:nvPicPr>
          <p:cNvPr id="1026" name="Picture 2" descr="C:\Users\ор\Desktop\53000331_Sofiyskogo_sobora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8" y="1484784"/>
            <a:ext cx="913499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\Desktop\aleksandr_o_shennon_istambul_konstantinop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689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р\Desktop\sof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в СПб обратились к творчеству византийских мастеров?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Мода на Средневековье и романтические рыцарские сюжеты в середине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</a:p>
          <a:p>
            <a:r>
              <a:rPr lang="ru-RU" dirty="0" smtClean="0"/>
              <a:t>Русско-турецкая война 1877-1878 гг., в ходе которой русские офицеры увидели памятники византийской культуры. Заинтересовались ими и ученые, искусствоведы и архитекторы. Некоторые из них совершали поездки в Константинополь. Например, так поступил петербургский архитектор Василий Антонович Косяков.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В.А.Косяков (1862-1921)</a:t>
            </a:r>
            <a:endParaRPr lang="ru-RU" dirty="0"/>
          </a:p>
        </p:txBody>
      </p:sp>
      <p:pic>
        <p:nvPicPr>
          <p:cNvPr id="3074" name="Picture 2" descr="C:\Users\ор\Desktop\Kosiakov_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9"/>
            <a:ext cx="4464496" cy="5182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04696"/>
          </a:xfrm>
        </p:spPr>
        <p:txBody>
          <a:bodyPr/>
          <a:lstStyle/>
          <a:p>
            <a:r>
              <a:rPr lang="ru-RU" dirty="0" smtClean="0"/>
              <a:t>В.А.Косяков был архитектором, художником, педагогом, выпускником Института гражданских инженеров, ставшим впоследствии директором данного Института. Косяков тщательно изучал новгородскую, московскую, византийскую архитектуру. Сохранились храмы, созданные по его проектам. Один из них – Большой Морской собор в Кронштадте (Никольский собор).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собор</a:t>
            </a:r>
            <a:endParaRPr lang="ru-RU" dirty="0"/>
          </a:p>
        </p:txBody>
      </p:sp>
      <p:pic>
        <p:nvPicPr>
          <p:cNvPr id="5122" name="Picture 2" descr="C:\Users\ор\Desktop\g1712_14037_2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79777" cy="4916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91264" cy="5616664"/>
          </a:xfrm>
        </p:spPr>
        <p:txBody>
          <a:bodyPr/>
          <a:lstStyle/>
          <a:p>
            <a:r>
              <a:rPr lang="ru-RU" dirty="0" smtClean="0"/>
              <a:t>Сооружен на самой высокой точке острова, его высота 71 м. Купол собора виден издалека и раньше служил ориентиром для прибывающих по морю судов.</a:t>
            </a:r>
          </a:p>
          <a:p>
            <a:r>
              <a:rPr lang="ru-RU" dirty="0" smtClean="0"/>
              <a:t>Стены из белого мрамора. Западный фасад имеет два небольших выступа, каждый из которых завершается золотым полукуполом. Окна каждого этажа имеют разные размеры, разное расположение, по-разному оформлены. Выделяется большое круглое окно над порталом (входом). Огромный купол имеет золотую «кайму» – в ее узор вплетены морские якоря.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841</TotalTime>
  <Words>389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Отражение византии в храмах санкт-петербурга</vt:lpstr>
      <vt:lpstr>Собор Св.Софии в Константинополе</vt:lpstr>
      <vt:lpstr>Слайд 3</vt:lpstr>
      <vt:lpstr>Слайд 4</vt:lpstr>
      <vt:lpstr>Почему в СПб обратились к творчеству византийских мастеров?</vt:lpstr>
      <vt:lpstr>В.А.Косяков (1862-1921)</vt:lpstr>
      <vt:lpstr>Слайд 7</vt:lpstr>
      <vt:lpstr>Морской собор</vt:lpstr>
      <vt:lpstr>Слайд 9</vt:lpstr>
      <vt:lpstr>Слайд 10</vt:lpstr>
      <vt:lpstr>Не только внешнее оформление, но и его внутреннее убранство, живопись и утварь напоминают византийский храм.</vt:lpstr>
      <vt:lpstr>Слайд 12</vt:lpstr>
      <vt:lpstr>Роспись сводов и стен, пол из мрамора – всё является произведением искусства. На полу из мелких кусочков мрамора выложены изображения рыб, якорей, медуз, кораблей.</vt:lpstr>
      <vt:lpstr>Слайд 14</vt:lpstr>
      <vt:lpstr>Слайд 15</vt:lpstr>
      <vt:lpstr>Слайд 16</vt:lpstr>
      <vt:lpstr>Казанская церковь Воскресенского Новодевичьего монастыря</vt:lpstr>
      <vt:lpstr>Церковь Милующей Божией Матери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и власть</dc:title>
  <dc:creator>ор</dc:creator>
  <cp:lastModifiedBy>ор</cp:lastModifiedBy>
  <cp:revision>54</cp:revision>
  <dcterms:created xsi:type="dcterms:W3CDTF">2012-09-14T12:46:58Z</dcterms:created>
  <dcterms:modified xsi:type="dcterms:W3CDTF">2015-09-17T21:09:15Z</dcterms:modified>
</cp:coreProperties>
</file>