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tdata.ru/u9/photo42AC/20109559373-0/big.jpeg#20109559373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04" b="25404"/>
          <a:stretch>
            <a:fillRect/>
          </a:stretch>
        </p:blipFill>
        <p:spPr bwMode="auto">
          <a:xfrm>
            <a:off x="107504" y="1"/>
            <a:ext cx="8891588" cy="6850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6646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996952"/>
            <a:ext cx="8229600" cy="1143000"/>
          </a:xfrm>
        </p:spPr>
        <p:txBody>
          <a:bodyPr>
            <a:noAutofit/>
          </a:bodyPr>
          <a:lstStyle/>
          <a:p>
            <a:pPr algn="just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Семена однолетних цветов бывают разными по размерам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Есть среди них крупные, средние, мелкие и очень мелкие. Как собрать семена однолетников, если семена мелкие и очень мелкие?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Агератум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лобелия, петуния имеют настолько мелкие семена, что их не только собирать, но и сеять непросто. Если растения выращиваются в горшках, то в период созревания семян их можно поставить на газету, на которую и будут высыпаться семена.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Собирая семена регулярно, можно полностью, причем абсолютно бесплатно, обеспечить себя посевным материалом. Еще и соседям останется!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65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88640"/>
            <a:ext cx="806489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Обычно к третьему-четвертому сезону дачник определяется с тем, какие однолетники будут украшать его цветник. Конечно, новые виды и сорта станут появляться на клумбе, ведь пройти мимо отдела, торгующего семенами, не сможет ни один цветовод, но основу составят самые эффектные, самые устойчивые и непритязательные в уходе растения.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Как собрать семена однолетников? 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Казалось бы, все предельно просто: надо дождаться, пока они вызреют на материнском растении, собрать их, разложить по баночкам и пакетикам и в назначенное время посеять на рассаду или в грунт. Если бы все было так просто, семена не стоили бы так дорого. Во-первых, не всегда из собранных собственноручно семян вырастает ожидаемый по форме и окраске цветок. Собирая семена от гибрида, ожидать, что новое растение сохранит все свойства маточного, не приходится. Вы только напрасно потратите время.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4319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mtdata.ru/u24/photoCA78/20252888086-0/original.jpg#20252888086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84" r="11884"/>
          <a:stretch>
            <a:fillRect/>
          </a:stretch>
        </p:blipFill>
        <p:spPr bwMode="auto">
          <a:xfrm>
            <a:off x="395536" y="612774"/>
            <a:ext cx="7848872" cy="5912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1211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5175448"/>
          </a:xfrm>
        </p:spPr>
        <p:txBody>
          <a:bodyPr>
            <a:noAutofit/>
          </a:bodyPr>
          <a:lstStyle/>
          <a:p>
            <a:pPr algn="just"/>
            <a:r>
              <a:rPr lang="ru-RU" sz="2000" dirty="0"/>
              <a:t>Если при покупке семян на упаковке значится «гибрид F1», оставлять цветок на семена бессмысленно. Вместе с тем, именно гибриды так привлекают цветоводов. У них и окраска ярче, и форма цветка интереснее, и расцветок – масса. Как же размножать гибриды? Если растение размножается черенкованием (а, как правило, большинство цветущих гибридов черенкуют), то с одного маточного растения можно получить достаточно много посадочного материала. Второй способ – это покупка семян.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Сортовые однолетники размножаются семенами. Кстати, многие из них дают хороший самосев. Но, даже если растение прекрасно размножается самосевом, я все равно собираю семена. Неизвестно, какая будет зима и весна, может случиться так, что придется подсевать, вот тогда собранные семена и понадобятся.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Семена астр, бархатцев, однолетних георгинов предрасположены к загниванию, так как созревают осенью, когда уже устанавливается дождливая погода. Надо выбрать сухой день и собрать все вызревшие корзинки, отделить семена от ложа, разложить тонким слоем на бумаге и просушить. Хранить семена следует при комнатной температуре.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446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mtdata.ru/u16/photo116B/20347943504-0/big.jpeg#20347943504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0" b="430"/>
          <a:stretch>
            <a:fillRect/>
          </a:stretch>
        </p:blipFill>
        <p:spPr bwMode="auto">
          <a:xfrm>
            <a:off x="323850" y="333375"/>
            <a:ext cx="8424863" cy="6264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4202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44824"/>
            <a:ext cx="82296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3600" b="1" dirty="0" smtClean="0"/>
              <a:t>Как </a:t>
            </a:r>
            <a:r>
              <a:rPr lang="ru-RU" sz="3600" b="1" dirty="0"/>
              <a:t>собрать семена однолетников</a:t>
            </a:r>
            <a:r>
              <a:rPr lang="ru-RU" sz="3600" b="1" dirty="0" smtClean="0"/>
              <a:t>,</a:t>
            </a: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dirty="0"/>
              <a:t> если соцветие представляет собой коробочку или стручок? Уследить за тем, чтобы они не лопнули, очень трудно, поэтому коробочки и стручки либо собирают недозрелыми, либо ежедневно осматривают растение на предмет выявления вызревших, но еще не раскрывшихся коробочек и стручков.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> 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5038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mtdata.ru/u9/photo54C9/20786433561-0/big.jpeg#20786433561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7" r="827"/>
          <a:stretch>
            <a:fillRect/>
          </a:stretch>
        </p:blipFill>
        <p:spPr bwMode="auto">
          <a:xfrm>
            <a:off x="323850" y="260350"/>
            <a:ext cx="8424863" cy="6264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39202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132856"/>
            <a:ext cx="82296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700" b="1" dirty="0"/>
              <a:t>Если вы хотите сохранить семена особо ценного сорта</a:t>
            </a:r>
            <a:r>
              <a:rPr lang="ru-RU" sz="2700" b="1" dirty="0" smtClean="0"/>
              <a:t>,</a:t>
            </a:r>
            <a:br>
              <a:rPr lang="ru-RU" sz="2700" b="1" dirty="0" smtClean="0"/>
            </a:br>
            <a:r>
              <a:rPr lang="ru-RU" sz="2700" dirty="0"/>
              <a:t> то на полузрелые коробочки или стручки можно надеть специальные мешочки, чтобы семена не рассыпались. Семена, собранные недозрелыми, нуждаются в такой процедуре, как </a:t>
            </a:r>
            <a:r>
              <a:rPr lang="ru-RU" sz="2700" dirty="0" err="1"/>
              <a:t>дозаривание</a:t>
            </a:r>
            <a:r>
              <a:rPr lang="ru-RU" sz="2700" dirty="0"/>
              <a:t>. </a:t>
            </a:r>
            <a:r>
              <a:rPr lang="ru-RU" sz="2700" dirty="0" err="1"/>
              <a:t>Дозаривание</a:t>
            </a:r>
            <a:r>
              <a:rPr lang="ru-RU" sz="2700" dirty="0"/>
              <a:t> – это дозревание, его проводят в сухом помещении, в среднем, в течение месяца, после чего семена хранят в бумажных пакетиках, которые обязательно подписывают, указывая сорт и год сбора. Год сбора необходимо зафиксировать, так как разные цветы имеют различный срок годности семян. Например, годеция сохраняет всхожесть в течение 3 лет, а однолетний флокс – только 2 года.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4071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mtdata.ru/u9/photoEBCF/20671069316-0/big.jpeg#20671069316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3" b="1093"/>
          <a:stretch>
            <a:fillRect/>
          </a:stretch>
        </p:blipFill>
        <p:spPr bwMode="auto">
          <a:xfrm>
            <a:off x="179388" y="612775"/>
            <a:ext cx="8569325" cy="6129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978637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159</Words>
  <Application>Microsoft Office PowerPoint</Application>
  <PresentationFormat>Экран (4:3)</PresentationFormat>
  <Paragraphs>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Если при покупке семян на упаковке значится «гибрид F1», оставлять цветок на семена бессмысленно. Вместе с тем, именно гибриды так привлекают цветоводов. У них и окраска ярче, и форма цветка интереснее, и расцветок – масса. Как же размножать гибриды? Если растение размножается черенкованием (а, как правило, большинство цветущих гибридов черенкуют), то с одного маточного растения можно получить достаточно много посадочного материала. Второй способ – это покупка семян. Сортовые однолетники размножаются семенами. Кстати, многие из них дают хороший самосев. Но, даже если растение прекрасно размножается самосевом, я все равно собираю семена. Неизвестно, какая будет зима и весна, может случиться так, что придется подсевать, вот тогда собранные семена и понадобятся. Семена астр, бархатцев, однолетних георгинов предрасположены к загниванию, так как созревают осенью, когда уже устанавливается дождливая погода. Надо выбрать сухой день и собрать все вызревшие корзинки, отделить семена от ложа, разложить тонким слоем на бумаге и просушить. Хранить семена следует при комнатной температуре.</vt:lpstr>
      <vt:lpstr>Презентация PowerPoint</vt:lpstr>
      <vt:lpstr>Как собрать семена однолетников,  если соцветие представляет собой коробочку или стручок? Уследить за тем, чтобы они не лопнули, очень трудно, поэтому коробочки и стручки либо собирают недозрелыми, либо ежедневно осматривают растение на предмет выявления вызревших, но еще не раскрывшихся коробочек и стручков.  </vt:lpstr>
      <vt:lpstr>Презентация PowerPoint</vt:lpstr>
      <vt:lpstr>Если вы хотите сохранить семена особо ценного сорта,  то на полузрелые коробочки или стручки можно надеть специальные мешочки, чтобы семена не рассыпались. Семена, собранные недозрелыми, нуждаются в такой процедуре, как дозаривание. Дозаривание – это дозревание, его проводят в сухом помещении, в среднем, в течение месяца, после чего семена хранят в бумажных пакетиках, которые обязательно подписывают, указывая сорт и год сбора. Год сбора необходимо зафиксировать, так как разные цветы имеют различный срок годности семян. Например, годеция сохраняет всхожесть в течение 3 лет, а однолетний флокс – только 2 года.  </vt:lpstr>
      <vt:lpstr>Презентация PowerPoint</vt:lpstr>
      <vt:lpstr>Семена однолетних цветов бывают разными по размерам.  Есть среди них крупные, средние, мелкие и очень мелкие. Как собрать семена однолетников, если семена мелкие и очень мелкие? Агератум, лобелия, петуния имеют настолько мелкие семена, что их не только собирать, но и сеять непросто. Если растения выращиваются в горшках, то в период созревания семян их можно поставить на газету, на которую и будут высыпаться семена. Собирая семена регулярно, можно полностью, причем абсолютно бесплатно, обеспечить себя посевным материалом. Еще и соседям останется!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Владимировы</dc:creator>
  <cp:lastModifiedBy>Владимировы</cp:lastModifiedBy>
  <cp:revision>1</cp:revision>
  <dcterms:created xsi:type="dcterms:W3CDTF">2015-09-06T18:52:19Z</dcterms:created>
  <dcterms:modified xsi:type="dcterms:W3CDTF">2015-09-06T19:01:19Z</dcterms:modified>
</cp:coreProperties>
</file>