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7" r:id="rId8"/>
    <p:sldId id="262" r:id="rId9"/>
    <p:sldId id="269" r:id="rId10"/>
    <p:sldId id="263" r:id="rId11"/>
    <p:sldId id="268" r:id="rId12"/>
    <p:sldId id="264" r:id="rId13"/>
    <p:sldId id="270" r:id="rId14"/>
    <p:sldId id="265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958166" cy="2071701"/>
          </a:xfrm>
        </p:spPr>
        <p:txBody>
          <a:bodyPr>
            <a:noAutofit/>
          </a:bodyPr>
          <a:lstStyle/>
          <a:p>
            <a:r>
              <a:rPr lang="ru-RU" sz="4400" dirty="0" smtClean="0"/>
              <a:t>Исследовательская работа по теме:</a:t>
            </a:r>
            <a:br>
              <a:rPr lang="ru-RU" sz="4400" dirty="0" smtClean="0"/>
            </a:br>
            <a:r>
              <a:rPr lang="ru-RU" sz="4400" dirty="0" smtClean="0"/>
              <a:t>«Изображение событий и героев  Отечественной  войны 1812 года в  русской поэзии»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5877272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Работу выполнила </a:t>
            </a:r>
            <a:r>
              <a:rPr lang="ru-RU" sz="1100" dirty="0" err="1" smtClean="0"/>
              <a:t>Решитова</a:t>
            </a:r>
            <a:r>
              <a:rPr lang="ru-RU" sz="1100" dirty="0" smtClean="0"/>
              <a:t> </a:t>
            </a:r>
            <a:r>
              <a:rPr lang="ru-RU" sz="1100" dirty="0" err="1" smtClean="0"/>
              <a:t>Эльвина</a:t>
            </a:r>
            <a:r>
              <a:rPr lang="ru-RU" sz="1100" dirty="0" smtClean="0"/>
              <a:t>, </a:t>
            </a:r>
          </a:p>
          <a:p>
            <a:r>
              <a:rPr lang="ru-RU" sz="1100" dirty="0" smtClean="0"/>
              <a:t>уч-ся МКОУ </a:t>
            </a:r>
            <a:r>
              <a:rPr lang="ru-RU" sz="1100" dirty="0" err="1" smtClean="0"/>
              <a:t>Кочковская</a:t>
            </a:r>
            <a:r>
              <a:rPr lang="ru-RU" sz="1100" dirty="0" smtClean="0"/>
              <a:t> СОШ</a:t>
            </a:r>
            <a:endParaRPr lang="ru-RU" sz="11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zhar_moskva_neizves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316928"/>
            <a:ext cx="8143900" cy="5541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96652"/>
            <a:ext cx="8641959" cy="900113"/>
          </a:xfrm>
        </p:spPr>
        <p:txBody>
          <a:bodyPr/>
          <a:lstStyle/>
          <a:p>
            <a:r>
              <a:rPr lang="ru-RU" sz="4400" dirty="0" smtClean="0"/>
              <a:t>Н.М. Шатров «Пожар Москвы»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920000" cy="442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Живую и эмоционально напряженную картину сентябрьской трагедии нарисовал Н.М. Шатров в стихотворении «Пожар Москвы»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905005605005004905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643570" y="3954755"/>
            <a:ext cx="3286148" cy="28015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6652"/>
            <a:ext cx="8715436" cy="900113"/>
          </a:xfrm>
        </p:spPr>
        <p:txBody>
          <a:bodyPr/>
          <a:lstStyle/>
          <a:p>
            <a:r>
              <a:rPr lang="ru-RU" sz="4400" dirty="0" smtClean="0"/>
              <a:t>Н.М. Шатров «Пожар Москвы»</a:t>
            </a:r>
            <a:endParaRPr lang="ru-RU" sz="4400" dirty="0"/>
          </a:p>
        </p:txBody>
      </p:sp>
      <p:pic>
        <p:nvPicPr>
          <p:cNvPr id="5" name="Содержимое 4" descr="1609-mosku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4430233" cy="31432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071546"/>
            <a:ext cx="3780000" cy="314327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1800" dirty="0" smtClean="0"/>
              <a:t>…</a:t>
            </a:r>
            <a:r>
              <a:rPr lang="ru-RU" sz="1800" dirty="0" err="1" smtClean="0"/>
              <a:t>Узря</a:t>
            </a:r>
            <a:r>
              <a:rPr lang="ru-RU" sz="1800" dirty="0" smtClean="0"/>
              <a:t> Европы сотрясенье,</a:t>
            </a:r>
            <a:br>
              <a:rPr lang="ru-RU" sz="1800" dirty="0" smtClean="0"/>
            </a:br>
            <a:r>
              <a:rPr lang="ru-RU" sz="1800" dirty="0" smtClean="0"/>
              <a:t>Ты длань ей дружбы подала,</a:t>
            </a:r>
            <a:br>
              <a:rPr lang="ru-RU" sz="1800" dirty="0" smtClean="0"/>
            </a:br>
            <a:r>
              <a:rPr lang="ru-RU" sz="1800" dirty="0" smtClean="0"/>
              <a:t>Охотно для ее спасенья</a:t>
            </a:r>
            <a:br>
              <a:rPr lang="ru-RU" sz="1800" dirty="0" smtClean="0"/>
            </a:br>
            <a:r>
              <a:rPr lang="ru-RU" sz="1800" dirty="0" smtClean="0"/>
              <a:t>Себя всю в жертву отдала;</a:t>
            </a:r>
            <a:br>
              <a:rPr lang="ru-RU" sz="1800" dirty="0" smtClean="0"/>
            </a:br>
            <a:r>
              <a:rPr lang="ru-RU" sz="1800" dirty="0" smtClean="0"/>
              <a:t>От уз постыдных искупила;</a:t>
            </a:r>
            <a:br>
              <a:rPr lang="ru-RU" sz="1800" dirty="0" smtClean="0"/>
            </a:br>
            <a:r>
              <a:rPr lang="ru-RU" sz="1800" dirty="0" smtClean="0"/>
              <a:t>Но чем Европа заплатила</a:t>
            </a:r>
            <a:br>
              <a:rPr lang="ru-RU" sz="1800" dirty="0" smtClean="0"/>
            </a:br>
            <a:r>
              <a:rPr lang="ru-RU" sz="1800" dirty="0" smtClean="0"/>
              <a:t>Союзнице своей Москве?</a:t>
            </a:r>
            <a:br>
              <a:rPr lang="ru-RU" sz="1800" dirty="0" smtClean="0"/>
            </a:br>
            <a:r>
              <a:rPr lang="ru-RU" sz="1800" dirty="0" smtClean="0"/>
              <a:t>Москва сама собой восстала,</a:t>
            </a:r>
            <a:br>
              <a:rPr lang="ru-RU" sz="1800" dirty="0" smtClean="0"/>
            </a:br>
            <a:r>
              <a:rPr lang="ru-RU" sz="1800" dirty="0" smtClean="0"/>
              <a:t>И снова слава заблистала</a:t>
            </a:r>
            <a:br>
              <a:rPr lang="ru-RU" sz="1800" dirty="0" smtClean="0"/>
            </a:br>
            <a:r>
              <a:rPr lang="ru-RU" sz="1800" dirty="0" smtClean="0"/>
              <a:t>На царственной твоей главе…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1959" cy="982475"/>
          </a:xfrm>
        </p:spPr>
        <p:txBody>
          <a:bodyPr>
            <a:noAutofit/>
          </a:bodyPr>
          <a:lstStyle/>
          <a:p>
            <a:r>
              <a:rPr lang="ru-RU" sz="4000" dirty="0" smtClean="0"/>
              <a:t>Ф. Н.Глинка «Партизан Давыдов»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Глазами воинствующего патриота воспринял события 1812 года поэт-прозаик, драматург и публицист Ф.Н. Глинка. Он участвовал в обороне Смоленска, сражался на Бородинском поле. Проникновенно и страстно звучат его стихи о героях-партизанах.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Давыдов был не только вождём народного ополчения, но и поэтом большого и самобытного дарования.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6652"/>
            <a:ext cx="8498438" cy="900113"/>
          </a:xfrm>
        </p:spPr>
        <p:txBody>
          <a:bodyPr/>
          <a:lstStyle/>
          <a:p>
            <a:r>
              <a:rPr lang="ru-RU" sz="4000" dirty="0" smtClean="0"/>
              <a:t>Ф. Н.Глинка «Партизан Давыдов»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28802"/>
            <a:ext cx="5143504" cy="362215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…Идет за шумными французскими полками</a:t>
            </a:r>
          </a:p>
          <a:p>
            <a:pPr>
              <a:buNone/>
            </a:pPr>
            <a:r>
              <a:rPr lang="ru-RU" sz="1800" dirty="0" smtClean="0"/>
              <a:t>И ловит их, как рыб, без невода, руками.</a:t>
            </a:r>
          </a:p>
          <a:p>
            <a:pPr>
              <a:buNone/>
            </a:pPr>
            <a:r>
              <a:rPr lang="ru-RU" sz="1800" dirty="0" smtClean="0"/>
              <a:t>Его постель — земля ,а лес дремучий — дом!</a:t>
            </a:r>
          </a:p>
          <a:p>
            <a:pPr>
              <a:buNone/>
            </a:pPr>
            <a:r>
              <a:rPr lang="ru-RU" sz="1800" dirty="0" smtClean="0"/>
              <a:t>И часто он, с толпой башкир и с казаками,</a:t>
            </a:r>
          </a:p>
          <a:p>
            <a:pPr>
              <a:buNone/>
            </a:pPr>
            <a:r>
              <a:rPr lang="ru-RU" sz="1800" dirty="0" smtClean="0"/>
              <a:t>И с кучей мужиков, и конных русских баб,</a:t>
            </a:r>
          </a:p>
          <a:p>
            <a:pPr>
              <a:buNone/>
            </a:pPr>
            <a:r>
              <a:rPr lang="ru-RU" sz="1800" dirty="0" smtClean="0"/>
              <a:t>В мужицком армяке, хотя душой не раб,</a:t>
            </a:r>
          </a:p>
          <a:p>
            <a:pPr>
              <a:buNone/>
            </a:pPr>
            <a:r>
              <a:rPr lang="ru-RU" sz="1800" dirty="0" smtClean="0"/>
              <a:t>Как вихорь, как пожар, на пушки, на обозы,</a:t>
            </a:r>
          </a:p>
          <a:p>
            <a:pPr>
              <a:buNone/>
            </a:pPr>
            <a:r>
              <a:rPr lang="ru-RU" sz="1800" dirty="0" smtClean="0"/>
              <a:t>И в ночь, как домовой, тревожит вражий стан.</a:t>
            </a:r>
          </a:p>
          <a:p>
            <a:pPr>
              <a:buNone/>
            </a:pPr>
            <a:r>
              <a:rPr lang="ru-RU" sz="1800" dirty="0" smtClean="0"/>
              <a:t>Но милым он дарит, в своих куплетах, розы.</a:t>
            </a:r>
            <a:br>
              <a:rPr lang="ru-RU" sz="1800" dirty="0" smtClean="0"/>
            </a:br>
            <a:r>
              <a:rPr lang="ru-RU" sz="1800" dirty="0" smtClean="0"/>
              <a:t>Давыдов! Это ты, поэт и партизан!..</a:t>
            </a:r>
          </a:p>
          <a:p>
            <a:endParaRPr lang="ru-RU" dirty="0"/>
          </a:p>
        </p:txBody>
      </p:sp>
      <p:pic>
        <p:nvPicPr>
          <p:cNvPr id="5" name="Содержимое 4" descr="1280342348_1256913492_1243700322_bezimeni-1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7304" y="1592263"/>
            <a:ext cx="3338879" cy="44291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712752" cy="48783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Приближались холода, и Наполеон понял, что зимовать на московских пепелищах было бы безумием. В начале октября французская армия, отягощенная обозом из награбленного в Москве, начала отступление в южные районы Российской империи. Отступление французов было ужасное, оно осложнялось ранними морозами. Очень ярко отступление французов показал А.Н.Майков в «Сказании о 1812 годе»</a:t>
            </a:r>
            <a:endParaRPr lang="ru-RU" sz="2000" dirty="0"/>
          </a:p>
        </p:txBody>
      </p:sp>
      <p:pic>
        <p:nvPicPr>
          <p:cNvPr id="4" name="Рисунок 3" descr="1812otstuplenie_francu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071810"/>
            <a:ext cx="6524634" cy="36680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071570"/>
          </a:xfrm>
        </p:spPr>
        <p:txBody>
          <a:bodyPr>
            <a:noAutofit/>
          </a:bodyPr>
          <a:lstStyle/>
          <a:p>
            <a:r>
              <a:rPr lang="ru-RU" sz="4000" dirty="0" smtClean="0"/>
              <a:t>А.Н.Майков.«Сказание о 1812 годе»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96652"/>
            <a:ext cx="9001156" cy="900113"/>
          </a:xfrm>
        </p:spPr>
        <p:txBody>
          <a:bodyPr/>
          <a:lstStyle/>
          <a:p>
            <a:r>
              <a:rPr lang="ru-RU" sz="4000" dirty="0" smtClean="0"/>
              <a:t>А.Н.Майков.«Сказание о 1812 годе»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       …По безлюдному простору,</a:t>
            </a:r>
            <a:br>
              <a:rPr lang="ru-RU" sz="1600" dirty="0" smtClean="0"/>
            </a:br>
            <a:r>
              <a:rPr lang="ru-RU" sz="1600" dirty="0" smtClean="0"/>
              <a:t>Без ночлега, без привала,</a:t>
            </a:r>
            <a:br>
              <a:rPr lang="ru-RU" sz="1600" dirty="0" smtClean="0"/>
            </a:br>
            <a:r>
              <a:rPr lang="ru-RU" sz="1600" dirty="0" smtClean="0"/>
              <a:t>Точно сонм теней, проходят</a:t>
            </a:r>
            <a:br>
              <a:rPr lang="ru-RU" sz="1600" dirty="0" smtClean="0"/>
            </a:br>
            <a:r>
              <a:rPr lang="ru-RU" sz="1600" dirty="0" smtClean="0"/>
              <a:t>Славной армии остатки,</a:t>
            </a:r>
            <a:br>
              <a:rPr lang="ru-RU" sz="1600" dirty="0" smtClean="0"/>
            </a:br>
            <a:r>
              <a:rPr lang="ru-RU" sz="1600" dirty="0" smtClean="0"/>
              <a:t>Егеря и гренадеры,</a:t>
            </a:r>
            <a:br>
              <a:rPr lang="ru-RU" sz="1600" dirty="0" smtClean="0"/>
            </a:br>
            <a:r>
              <a:rPr lang="ru-RU" sz="1600" dirty="0" smtClean="0"/>
              <a:t>Кто окутан дамской шалью,</a:t>
            </a:r>
            <a:br>
              <a:rPr lang="ru-RU" sz="1600" dirty="0" smtClean="0"/>
            </a:br>
            <a:r>
              <a:rPr lang="ru-RU" sz="1600" dirty="0" smtClean="0"/>
              <a:t>Кто церковною завесой,-</a:t>
            </a:r>
            <a:br>
              <a:rPr lang="ru-RU" sz="1600" dirty="0" smtClean="0"/>
            </a:br>
            <a:r>
              <a:rPr lang="ru-RU" sz="1600" dirty="0" smtClean="0"/>
              <a:t>То в сугробах снежных вязнут,</a:t>
            </a:r>
            <a:br>
              <a:rPr lang="ru-RU" sz="1600" dirty="0" smtClean="0"/>
            </a:br>
            <a:r>
              <a:rPr lang="ru-RU" sz="1600" dirty="0" smtClean="0"/>
              <a:t>То скользят, вразброд взбираясь</a:t>
            </a:r>
            <a:br>
              <a:rPr lang="ru-RU" sz="1600" dirty="0" smtClean="0"/>
            </a:br>
            <a:r>
              <a:rPr lang="ru-RU" sz="1600" dirty="0" smtClean="0"/>
              <a:t>На подъем оледенелый...</a:t>
            </a:r>
            <a:br>
              <a:rPr lang="ru-RU" sz="1600" dirty="0" smtClean="0"/>
            </a:br>
            <a:r>
              <a:rPr lang="ru-RU" sz="1600" dirty="0" smtClean="0"/>
              <a:t>Где пройдут - по всей дороге</a:t>
            </a:r>
            <a:br>
              <a:rPr lang="ru-RU" sz="1600" dirty="0" smtClean="0"/>
            </a:br>
            <a:r>
              <a:rPr lang="ru-RU" sz="1600" dirty="0" smtClean="0"/>
              <a:t>Пушки брошены, лафеты;</a:t>
            </a:r>
            <a:br>
              <a:rPr lang="ru-RU" sz="1600" dirty="0" smtClean="0"/>
            </a:br>
            <a:r>
              <a:rPr lang="ru-RU" sz="1600" dirty="0" smtClean="0"/>
              <a:t>Снег заносит трупы коней,</a:t>
            </a:r>
            <a:br>
              <a:rPr lang="ru-RU" sz="1600" dirty="0" smtClean="0"/>
            </a:br>
            <a:r>
              <a:rPr lang="ru-RU" sz="1600" dirty="0" smtClean="0"/>
              <a:t>И людей, и колымаги,</a:t>
            </a:r>
            <a:br>
              <a:rPr lang="ru-RU" sz="1600" dirty="0" smtClean="0"/>
            </a:br>
            <a:r>
              <a:rPr lang="ru-RU" sz="1600" dirty="0" smtClean="0"/>
              <a:t>Нагруженные добычей</a:t>
            </a:r>
            <a:br>
              <a:rPr lang="ru-RU" sz="1600" dirty="0" smtClean="0"/>
            </a:br>
            <a:r>
              <a:rPr lang="ru-RU" sz="1600" dirty="0" smtClean="0"/>
              <a:t>Из святых московских храмов...</a:t>
            </a:r>
            <a:br>
              <a:rPr lang="ru-RU" sz="1600" dirty="0" smtClean="0"/>
            </a:br>
            <a:r>
              <a:rPr lang="ru-RU" sz="1600" dirty="0" smtClean="0"/>
              <a:t>Посреди разбитой рати</a:t>
            </a:r>
            <a:br>
              <a:rPr lang="ru-RU" sz="1600" dirty="0" smtClean="0"/>
            </a:br>
            <a:r>
              <a:rPr lang="ru-RU" sz="1600" dirty="0" smtClean="0"/>
              <a:t>Едет вождь ее, привыкший</a:t>
            </a:r>
            <a:br>
              <a:rPr lang="ru-RU" sz="1600" dirty="0" smtClean="0"/>
            </a:br>
            <a:r>
              <a:rPr lang="ru-RU" sz="1600" dirty="0" smtClean="0"/>
              <a:t>К торжествам лишь да победам...</a:t>
            </a:r>
            <a:endParaRPr lang="ru-RU" sz="1600" dirty="0"/>
          </a:p>
        </p:txBody>
      </p:sp>
      <p:pic>
        <p:nvPicPr>
          <p:cNvPr id="1026" name="Picture 2" descr="F:\!\Картинки\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82" r="2392" b="2635"/>
          <a:stretch>
            <a:fillRect/>
          </a:stretch>
        </p:blipFill>
        <p:spPr bwMode="auto">
          <a:xfrm>
            <a:off x="1142976" y="1500174"/>
            <a:ext cx="3684258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714752"/>
            <a:ext cx="8358246" cy="28575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Велико значение победы в Отечественной войне. Россия не только отстояла свою независимость, но и остановила агрессию Наполеона в Европе. Война 1812 г. сформировала национальное самосознание. Каждый человек, живущий в России, почувствовал себя частью целого и могучего русского народа. События Отечественной войны стали темой различных произведений искусства.</a:t>
            </a:r>
            <a:endParaRPr lang="ru-RU" dirty="0"/>
          </a:p>
        </p:txBody>
      </p:sp>
      <p:pic>
        <p:nvPicPr>
          <p:cNvPr id="4" name="Рисунок 3" descr="slider-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7572428" cy="326655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Обобщить сведения о событиях Отечественной войны 1812 года на основе литературного и  исторического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Рассмотреть литературные труды известных поэтов;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Показать их отношение к исторической действительности;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Воспитание любви к Родине.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Собрать справочный материал об Отечественной войне 1812 года;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Отобрать из собранного материала подтверждаемые в документах сведения в соответствии с предметом исследования;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Проанализировав полученные результаты, сделать вывод о значении исследуемых событий. 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920000" cy="900113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+mj-lt"/>
              </a:rPr>
              <a:t>Актуальность исследования: </a:t>
            </a:r>
            <a:endParaRPr lang="ru-RU" sz="44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Интерес к событиям Отечественной войны 1812 года в связи с  200-летней годовщиной. 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None/>
            </a:pPr>
            <a:r>
              <a:rPr lang="ru-RU" sz="5200" dirty="0" smtClean="0"/>
              <a:t>Предмет исследования :</a:t>
            </a:r>
          </a:p>
          <a:p>
            <a:pPr algn="ctr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Основные исторические события войны 1812 года в поэтическом отражении Пушкина, Тютчева, Глинки, </a:t>
            </a:r>
            <a:r>
              <a:rPr lang="ru-RU" dirty="0" err="1" smtClean="0"/>
              <a:t>Майкова</a:t>
            </a:r>
            <a:r>
              <a:rPr lang="ru-RU" dirty="0" smtClean="0"/>
              <a:t>, Шатрова.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Источники исследования:</a:t>
            </a:r>
            <a:endParaRPr lang="ru-RU" sz="44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Литература по вопросам теории и методике проблемы;</a:t>
            </a:r>
          </a:p>
          <a:p>
            <a:pPr marL="514350" indent="-514350">
              <a:buAutoNum type="arabicPeriod"/>
            </a:pPr>
            <a:r>
              <a:rPr lang="ru-RU" dirty="0" smtClean="0"/>
              <a:t> Хрестоматии, справочники, сборники произведений русских поэтов;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Интернет-ресурсы</a:t>
            </a:r>
          </a:p>
          <a:p>
            <a:pPr algn="ctr">
              <a:buNone/>
            </a:pPr>
            <a:endParaRPr lang="ru-RU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0px-Crossing_the_Neman_in_Russia_1812_by_Cl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64428"/>
            <a:ext cx="8001056" cy="53078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Ф.И. Тютчев. Неман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93342"/>
            <a:ext cx="8212686" cy="442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12 июня 1812г. «Великая армия» Наполеона переправилась через реку Неман и начала вторжение в пределы российской империи. Как это происходило, в своем стихотворении «Неман» описывает Ф.И.Тютчев.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Ф.И. Тютчев. Неман.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2143116"/>
            <a:ext cx="3929058" cy="335758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…Победно шли его полки,</a:t>
            </a:r>
          </a:p>
          <a:p>
            <a:pPr>
              <a:buNone/>
            </a:pPr>
            <a:r>
              <a:rPr lang="ru-RU" sz="2000" dirty="0" smtClean="0"/>
              <a:t>Знамена весело шумели,</a:t>
            </a:r>
          </a:p>
          <a:p>
            <a:pPr>
              <a:buNone/>
            </a:pPr>
            <a:r>
              <a:rPr lang="ru-RU" sz="2000" dirty="0" smtClean="0"/>
              <a:t>На солнце искрились штыки,</a:t>
            </a:r>
          </a:p>
          <a:p>
            <a:pPr>
              <a:buNone/>
            </a:pPr>
            <a:r>
              <a:rPr lang="ru-RU" sz="2000" dirty="0" smtClean="0"/>
              <a:t>Мосты под пушками гремели –</a:t>
            </a:r>
          </a:p>
          <a:p>
            <a:pPr>
              <a:buNone/>
            </a:pPr>
            <a:r>
              <a:rPr lang="ru-RU" sz="2000" dirty="0" smtClean="0"/>
              <a:t>И с высоты, как некий бог,</a:t>
            </a:r>
          </a:p>
          <a:p>
            <a:pPr>
              <a:buNone/>
            </a:pPr>
            <a:r>
              <a:rPr lang="ru-RU" sz="2000" dirty="0" smtClean="0"/>
              <a:t>Казалось, он парил над ними,</a:t>
            </a:r>
          </a:p>
          <a:p>
            <a:pPr>
              <a:buNone/>
            </a:pPr>
            <a:r>
              <a:rPr lang="ru-RU" sz="2000" dirty="0" smtClean="0"/>
              <a:t>И двигал всем, и всё стерег</a:t>
            </a:r>
          </a:p>
          <a:p>
            <a:pPr>
              <a:buNone/>
            </a:pPr>
            <a:r>
              <a:rPr lang="ru-RU" sz="2000" dirty="0" smtClean="0"/>
              <a:t>Очами чудными своими...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Содержимое 7" descr="1338671362_18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4572032" cy="384622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А.С.Пушкин. «Полководец»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Весть о войне застала А.С. Пушкина в Лицее. Здесь он написал первые стихи о событиях 1812 года. Уникальной страницей этой темы остается стихотворение «Полководец», в котором поэт высветил роль, сыгранную Барклаем-де-Толли в Отечественной войне.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920000" cy="900113"/>
          </a:xfrm>
        </p:spPr>
        <p:txBody>
          <a:bodyPr/>
          <a:lstStyle/>
          <a:p>
            <a:r>
              <a:rPr lang="ru-RU" sz="4400" dirty="0" smtClean="0"/>
              <a:t>А.С.Пушкин. «Полководец»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000240"/>
            <a:ext cx="5072066" cy="321471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…О вождь несчастливый</a:t>
            </a:r>
            <a:r>
              <a:rPr lang="ru-RU" sz="1600" i="1" dirty="0" smtClean="0"/>
              <a:t>!...</a:t>
            </a:r>
            <a:r>
              <a:rPr lang="ru-RU" sz="1600" dirty="0" smtClean="0"/>
              <a:t> Суров был жребий твой:</a:t>
            </a:r>
          </a:p>
          <a:p>
            <a:pPr>
              <a:buNone/>
            </a:pPr>
            <a:r>
              <a:rPr lang="ru-RU" sz="1600" dirty="0" smtClean="0"/>
              <a:t>Всё в жертву ты принес земле тебе чужой.</a:t>
            </a:r>
          </a:p>
          <a:p>
            <a:pPr>
              <a:buNone/>
            </a:pPr>
            <a:r>
              <a:rPr lang="ru-RU" sz="1600" dirty="0" smtClean="0"/>
              <a:t>Непроницаемый для взгляда черни дикой,</a:t>
            </a:r>
          </a:p>
          <a:p>
            <a:pPr>
              <a:buNone/>
            </a:pPr>
            <a:r>
              <a:rPr lang="ru-RU" sz="1600" dirty="0" smtClean="0"/>
              <a:t>В молчанье шел один ты с мыслию великой,</a:t>
            </a:r>
          </a:p>
          <a:p>
            <a:pPr>
              <a:buNone/>
            </a:pPr>
            <a:r>
              <a:rPr lang="ru-RU" sz="1600" dirty="0" smtClean="0"/>
              <a:t>И в имени твоем звук чуждый </a:t>
            </a:r>
            <a:r>
              <a:rPr lang="ru-RU" sz="1600" dirty="0" err="1" smtClean="0"/>
              <a:t>невзлюбя</a:t>
            </a:r>
            <a:r>
              <a:rPr lang="ru-RU" sz="1600" dirty="0" smtClean="0"/>
              <a:t>,</a:t>
            </a:r>
          </a:p>
          <a:p>
            <a:pPr>
              <a:buNone/>
            </a:pPr>
            <a:r>
              <a:rPr lang="ru-RU" sz="1600" dirty="0" smtClean="0"/>
              <a:t>Своими криками преследуя тебя,</a:t>
            </a:r>
          </a:p>
          <a:p>
            <a:pPr>
              <a:buNone/>
            </a:pPr>
            <a:r>
              <a:rPr lang="ru-RU" sz="1600" dirty="0" smtClean="0"/>
              <a:t>Народ, таинственно спасаемый тобою,</a:t>
            </a:r>
          </a:p>
          <a:p>
            <a:pPr>
              <a:buNone/>
            </a:pPr>
            <a:r>
              <a:rPr lang="ru-RU" sz="1600" dirty="0" smtClean="0"/>
              <a:t>Ругался над твоей священной сединою.</a:t>
            </a:r>
          </a:p>
          <a:p>
            <a:pPr>
              <a:buNone/>
            </a:pPr>
            <a:r>
              <a:rPr lang="ru-RU" sz="1600" dirty="0" smtClean="0"/>
              <a:t>И тот, чей острый ум тебя и постигал,</a:t>
            </a:r>
          </a:p>
          <a:p>
            <a:pPr>
              <a:buNone/>
            </a:pPr>
            <a:r>
              <a:rPr lang="ru-RU" sz="1600" dirty="0" smtClean="0"/>
              <a:t>В угоду им тебя лукаво порицал</a:t>
            </a:r>
            <a:r>
              <a:rPr lang="ru-RU" sz="1600" i="1" dirty="0" smtClean="0"/>
              <a:t>...</a:t>
            </a:r>
            <a:endParaRPr lang="ru-RU" sz="1600" dirty="0" smtClean="0"/>
          </a:p>
          <a:p>
            <a:endParaRPr lang="ru-RU" sz="1200" dirty="0"/>
          </a:p>
        </p:txBody>
      </p:sp>
      <p:pic>
        <p:nvPicPr>
          <p:cNvPr id="9" name="Содержимое 8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9166" y="1592263"/>
            <a:ext cx="3695156" cy="44291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ьная по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Школьная пора</Template>
  <TotalTime>522</TotalTime>
  <Words>626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Школьная пора</vt:lpstr>
      <vt:lpstr>Исследовательская работа по теме: «Изображение событий и героев  Отечественной  войны 1812 года в  русской поэзии»</vt:lpstr>
      <vt:lpstr>Цели:</vt:lpstr>
      <vt:lpstr>Задачи:</vt:lpstr>
      <vt:lpstr>Актуальность исследования: </vt:lpstr>
      <vt:lpstr>Источники исследования:</vt:lpstr>
      <vt:lpstr>Ф.И. Тютчев. Неман</vt:lpstr>
      <vt:lpstr>Ф.И. Тютчев. Неман.</vt:lpstr>
      <vt:lpstr>А.С.Пушкин. «Полководец»</vt:lpstr>
      <vt:lpstr>А.С.Пушкин. «Полководец»</vt:lpstr>
      <vt:lpstr>Н.М. Шатров «Пожар Москвы»</vt:lpstr>
      <vt:lpstr>Н.М. Шатров «Пожар Москвы»</vt:lpstr>
      <vt:lpstr>Ф. Н.Глинка «Партизан Давыдов»</vt:lpstr>
      <vt:lpstr>Ф. Н.Глинка «Партизан Давыдов»</vt:lpstr>
      <vt:lpstr>А.Н.Майков.«Сказание о 1812 годе»</vt:lpstr>
      <vt:lpstr>А.Н.Майков.«Сказание о 1812 годе»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теме«Изображение событий Отечественной  войны 1812 года в  русской поэзии»</dc:title>
  <cp:lastModifiedBy>учитель</cp:lastModifiedBy>
  <cp:revision>52</cp:revision>
  <dcterms:modified xsi:type="dcterms:W3CDTF">2015-10-27T03:10:41Z</dcterms:modified>
</cp:coreProperties>
</file>