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DCC"/>
    <a:srgbClr val="150515"/>
    <a:srgbClr val="215968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>
        <p:scale>
          <a:sx n="84" d="100"/>
          <a:sy n="84" d="100"/>
        </p:scale>
        <p:origin x="-9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0E5B4-B8F0-42F1-ADB1-3A1527CF6E0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C97E7-0E2A-4B21-AB5C-F2CA28795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C97E7-0E2A-4B21-AB5C-F2CA287952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C97E7-0E2A-4B21-AB5C-F2CA287952E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C97E7-0E2A-4B21-AB5C-F2CA287952E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C97E7-0E2A-4B21-AB5C-F2CA287952E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C97E7-0E2A-4B21-AB5C-F2CA287952E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3214710"/>
          </a:xfrm>
        </p:spPr>
        <p:txBody>
          <a:bodyPr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5400" b="1" i="1" dirty="0" smtClean="0">
                <a:solidFill>
                  <a:srgbClr val="1F1FAD"/>
                </a:solidFill>
                <a:ea typeface="Microsoft YaHei" charset="0"/>
                <a:cs typeface="Microsoft YaHei" charset="0"/>
              </a:rPr>
              <a:t>Нетрадиционные</a:t>
            </a:r>
            <a:br>
              <a:rPr lang="ru-RU" sz="5400" b="1" i="1" dirty="0" smtClean="0">
                <a:solidFill>
                  <a:srgbClr val="1F1FAD"/>
                </a:solidFill>
                <a:ea typeface="Microsoft YaHei" charset="0"/>
                <a:cs typeface="Microsoft YaHei" charset="0"/>
              </a:rPr>
            </a:br>
            <a:r>
              <a:rPr lang="ru-RU" sz="5400" b="1" i="1" dirty="0" smtClean="0">
                <a:solidFill>
                  <a:srgbClr val="1F1FAD"/>
                </a:solidFill>
                <a:ea typeface="Microsoft YaHei" charset="0"/>
                <a:cs typeface="Microsoft YaHei" charset="0"/>
              </a:rPr>
              <a:t>техники</a:t>
            </a:r>
            <a:br>
              <a:rPr lang="ru-RU" sz="5400" b="1" i="1" dirty="0" smtClean="0">
                <a:solidFill>
                  <a:srgbClr val="1F1FAD"/>
                </a:solidFill>
                <a:ea typeface="Microsoft YaHei" charset="0"/>
                <a:cs typeface="Microsoft YaHei" charset="0"/>
              </a:rPr>
            </a:br>
            <a:r>
              <a:rPr lang="ru-RU" sz="5400" b="1" i="1" dirty="0" smtClean="0">
                <a:solidFill>
                  <a:srgbClr val="1F1FAD"/>
                </a:solidFill>
                <a:ea typeface="Microsoft YaHei" charset="0"/>
                <a:cs typeface="Microsoft YaHei" charset="0"/>
              </a:rPr>
              <a:t>рисования</a:t>
            </a:r>
            <a:br>
              <a:rPr lang="ru-RU" sz="5400" b="1" i="1" dirty="0" smtClean="0">
                <a:solidFill>
                  <a:srgbClr val="1F1FAD"/>
                </a:solidFill>
                <a:ea typeface="Microsoft YaHei" charset="0"/>
                <a:cs typeface="Microsoft YaHei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составил учитель  ИЗО </a:t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ГОУ РК «С(К)ШИ №2 с.Усть-Кулом </a:t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Вертеленко О.И.</a:t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в презентации представлены работы учащихся школы-интерната.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399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500043"/>
            <a:ext cx="531496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Microsoft YaHei" charset="0"/>
                <a:cs typeface="Microsoft YaHei" charset="0"/>
              </a:rPr>
              <a:t>Клей</a:t>
            </a:r>
            <a:r>
              <a:rPr lang="ru-RU" b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+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Microsoft YaHei" charset="0"/>
                <a:cs typeface="Microsoft YaHei" charset="0"/>
              </a:rPr>
              <a:t>манка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Microsoft YaHei" charset="0"/>
                <a:cs typeface="Microsoft YaHei" charset="0"/>
              </a:rPr>
              <a:t/>
            </a:r>
            <a:b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Microsoft YaHei" charset="0"/>
                <a:cs typeface="Microsoft YaHei" charset="0"/>
              </a:rPr>
            </a:b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714488"/>
            <a:ext cx="6129358" cy="3924312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Материалы:</a:t>
            </a:r>
          </a:p>
          <a:p>
            <a:pPr algn="l"/>
            <a:r>
              <a:rPr lang="ru-RU" sz="24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ru-RU" sz="24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Клей ПВА, </a:t>
            </a:r>
          </a:p>
          <a:p>
            <a:pPr algn="l"/>
            <a:r>
              <a:rPr lang="ru-RU" sz="24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плотная цветная бумага, </a:t>
            </a:r>
          </a:p>
          <a:p>
            <a:pPr algn="l"/>
            <a:r>
              <a:rPr lang="ru-RU" sz="24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манка.</a:t>
            </a:r>
          </a:p>
          <a:p>
            <a:r>
              <a:rPr lang="ru-RU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ru-RU" sz="28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Способ получения изображения:</a:t>
            </a:r>
          </a:p>
          <a:p>
            <a:pPr algn="l"/>
            <a:r>
              <a:rPr lang="ru-RU" sz="24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ru-RU" sz="24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Ребёнок рисует клеем по заранее нанесённому рисунку. Не давая клею засохнуть, насыпает на клей манку (по рисунку) в один или несколько раз. Ждём, пока высохнет.</a:t>
            </a:r>
            <a:br>
              <a:rPr lang="ru-RU" sz="24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endParaRPr lang="ru-RU" sz="2400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фото для нв\SDC111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857232"/>
            <a:ext cx="4305296" cy="3228972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фото для нв\SDC111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1571612"/>
            <a:ext cx="3500462" cy="466728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142984"/>
            <a:ext cx="602934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a typeface="Microsoft YaHei" charset="0"/>
                <a:cs typeface="Microsoft YaHei" charset="0"/>
              </a:rPr>
              <a:t>Рисование ладошкой</a:t>
            </a:r>
            <a:r>
              <a:rPr lang="ru-RU" b="1" dirty="0" smtClean="0">
                <a:solidFill>
                  <a:srgbClr val="9C9C9C"/>
                </a:solidFill>
                <a:ea typeface="Microsoft YaHei" charset="0"/>
                <a:cs typeface="Microsoft YaHei" charset="0"/>
              </a:rPr>
              <a:t/>
            </a:r>
            <a:br>
              <a:rPr lang="ru-RU" b="1" dirty="0" smtClean="0">
                <a:solidFill>
                  <a:srgbClr val="9C9C9C"/>
                </a:solidFill>
                <a:ea typeface="Microsoft YaHei" charset="0"/>
                <a:cs typeface="Microsoft YaHei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385765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ru-RU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Материалы:</a:t>
            </a:r>
            <a:r>
              <a:rPr lang="ru-RU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</a:t>
            </a:r>
          </a:p>
          <a:p>
            <a:pPr algn="l"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широкие блюдечки с гуашью,</a:t>
            </a:r>
          </a:p>
          <a:p>
            <a:pPr algn="l"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кисть,</a:t>
            </a:r>
          </a:p>
          <a:p>
            <a:pPr algn="l"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плотная бумага любого цвета,</a:t>
            </a:r>
          </a:p>
          <a:p>
            <a:pPr algn="l"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листы большого формата, </a:t>
            </a:r>
          </a:p>
          <a:p>
            <a:pPr algn="l"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салфетки.</a:t>
            </a:r>
          </a:p>
          <a:p>
            <a:pPr algn="l"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ru-RU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Способ получения изображения:</a:t>
            </a:r>
          </a:p>
          <a:p>
            <a:pPr algn="l"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Опускаем в гуашь ладошку (всю кисть) или окрашивает её с помощью кисточки (с пяти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смывается. Детали дорисовываем.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то для нв\SDC111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642918"/>
            <a:ext cx="3071834" cy="4095779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фото для нв\SDC111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2214554"/>
            <a:ext cx="3143272" cy="419103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714357"/>
            <a:ext cx="6072230" cy="121444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Акварель</a:t>
            </a:r>
            <a:r>
              <a:rPr lang="ru-RU" sz="4000" b="1" dirty="0" smtClean="0">
                <a:solidFill>
                  <a:srgbClr val="D16DCC"/>
                </a:solidFill>
              </a:rPr>
              <a:t> + </a:t>
            </a:r>
            <a:r>
              <a:rPr lang="ru-RU" sz="4000" b="1" dirty="0" smtClean="0">
                <a:solidFill>
                  <a:srgbClr val="0070C0"/>
                </a:solidFill>
              </a:rPr>
              <a:t>клей</a:t>
            </a:r>
            <a:r>
              <a:rPr lang="ru-RU" sz="4000" b="1" dirty="0" smtClean="0">
                <a:solidFill>
                  <a:srgbClr val="D16DCC"/>
                </a:solidFill>
              </a:rPr>
              <a:t> +</a:t>
            </a:r>
            <a:r>
              <a:rPr lang="ru-RU" sz="4000" b="1" dirty="0" smtClean="0">
                <a:solidFill>
                  <a:srgbClr val="00B050"/>
                </a:solidFill>
              </a:rPr>
              <a:t>соль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572296" cy="34290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Материалы:</a:t>
            </a:r>
          </a:p>
          <a:p>
            <a:pPr algn="l"/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соль,</a:t>
            </a:r>
          </a:p>
          <a:p>
            <a:pPr algn="l"/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бумага, </a:t>
            </a:r>
          </a:p>
          <a:p>
            <a:pPr algn="l"/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акварельные краски</a:t>
            </a:r>
          </a:p>
          <a:p>
            <a:pPr algn="l"/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силикатный клей. </a:t>
            </a:r>
            <a:r>
              <a:rPr lang="ru-RU" sz="20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ru-RU" sz="20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               </a:t>
            </a:r>
            <a:r>
              <a:rPr lang="ru-RU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Способ получения изображения:</a:t>
            </a:r>
          </a:p>
          <a:p>
            <a:pPr algn="l"/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Покрываем полотно акварельными красками, цвета выбираем по вкусу, пока краски не высохли, добавляем несколько капель прозрачного клея и посыпаем нашу картину каменной солью. Соль создает невероятный эффект, впитывая пигмент из краски при высыхании.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000109"/>
            <a:ext cx="6100778" cy="57150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Покрываем лист бумаги</a:t>
            </a:r>
            <a:b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акварельными красками</a:t>
            </a:r>
            <a:endParaRPr lang="ru-RU" sz="3200" dirty="0"/>
          </a:p>
        </p:txBody>
      </p:sp>
      <p:pic>
        <p:nvPicPr>
          <p:cNvPr id="5122" name="Picture 2" descr="C:\Documents and Settings\Администратор\Рабочий стол\фото для нв\SDC110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021698"/>
            <a:ext cx="3571900" cy="2678924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фото для нв\SDC110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2000240"/>
            <a:ext cx="3548088" cy="266106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71481"/>
            <a:ext cx="5600712" cy="128588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Пока краски не высохли, добавляем несколько капель прозрачного клея</a:t>
            </a:r>
            <a:endParaRPr lang="ru-RU" sz="3200" dirty="0"/>
          </a:p>
        </p:txBody>
      </p:sp>
      <p:pic>
        <p:nvPicPr>
          <p:cNvPr id="6146" name="Picture 2" descr="C:\Documents and Settings\Администратор\Рабочий стол\фото для нв\SDC110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08" y="2143116"/>
            <a:ext cx="5378261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785795"/>
            <a:ext cx="5386398" cy="92869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Затем посыпаем нашу картину каменной солью</a:t>
            </a:r>
            <a:endParaRPr lang="ru-RU" sz="3200" dirty="0"/>
          </a:p>
        </p:txBody>
      </p:sp>
      <p:pic>
        <p:nvPicPr>
          <p:cNvPr id="7171" name="Picture 3" descr="C:\Documents and Settings\Администратор\Рабочий стол\фото для нв\SDC1106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08" y="1928802"/>
            <a:ext cx="4972051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857233"/>
            <a:ext cx="5457836" cy="128588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Соль создает невероятный эффект, впитывая пигмент из краски при высыхании.</a:t>
            </a:r>
            <a:endParaRPr lang="ru-RU" sz="2800" dirty="0"/>
          </a:p>
        </p:txBody>
      </p:sp>
      <p:pic>
        <p:nvPicPr>
          <p:cNvPr id="8194" name="Picture 2" descr="C:\Documents and Settings\Администратор\Рабочий стол\фото для нв\SDC110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9" y="2586006"/>
            <a:ext cx="4000528" cy="3000396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Рабочий стол\фото для нв\SDC1105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2607463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571481"/>
            <a:ext cx="5386398" cy="11430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a typeface="Microsoft YaHei" charset="0"/>
                <a:cs typeface="Times New Roman" pitchFamily="18" charset="0"/>
              </a:rPr>
              <a:t>Монотипия</a:t>
            </a:r>
            <a:br>
              <a:rPr lang="ru-RU" b="1" dirty="0" smtClean="0">
                <a:solidFill>
                  <a:srgbClr val="7030A0"/>
                </a:solidFill>
                <a:ea typeface="Microsoft YaHei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7030A0"/>
                </a:solidFill>
                <a:ea typeface="Microsoft YaHei" charset="0"/>
                <a:cs typeface="Times New Roman" pitchFamily="18" charset="0"/>
              </a:rPr>
              <a:t>Кляксография</a:t>
            </a:r>
            <a:endParaRPr lang="ru-RU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924312"/>
          </a:xfrm>
        </p:spPr>
        <p:txBody>
          <a:bodyPr>
            <a:normAutofit fontScale="62500" lnSpcReduction="20000"/>
          </a:bodyPr>
          <a:lstStyle/>
          <a:p>
            <a:pPr marL="342900" indent="-341313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+mj-lt"/>
                <a:ea typeface="Microsoft YaHei" charset="0"/>
                <a:cs typeface="Microsoft YaHei" charset="0"/>
              </a:rPr>
              <a:t>Материалы:</a:t>
            </a:r>
            <a:endParaRPr lang="ru-RU" b="1" dirty="0" smtClean="0">
              <a:solidFill>
                <a:srgbClr val="000000"/>
              </a:solidFill>
              <a:latin typeface="+mj-lt"/>
              <a:ea typeface="Microsoft YaHei" charset="0"/>
              <a:cs typeface="Microsoft YaHei" charset="0"/>
            </a:endParaRPr>
          </a:p>
          <a:p>
            <a:pPr marL="342900" indent="-341313" algn="l"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    Лист бумаги формат А4</a:t>
            </a:r>
          </a:p>
          <a:p>
            <a:pPr marL="342900" indent="-341313" algn="l"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    Стакан  воды</a:t>
            </a:r>
          </a:p>
          <a:p>
            <a:pPr marL="342900" indent="-341313" algn="l"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    Кисти беличьи №6,7</a:t>
            </a:r>
          </a:p>
          <a:p>
            <a:pPr marL="342900" indent="-341313" algn="l"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    Акварельные краски или гуашь</a:t>
            </a:r>
          </a:p>
          <a:p>
            <a:pPr marL="342900" indent="-341313"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Способ получения изображения:</a:t>
            </a:r>
            <a:endParaRPr lang="ru-RU" b="1" dirty="0" smtClean="0">
              <a:solidFill>
                <a:srgbClr val="000000"/>
              </a:solidFill>
              <a:latin typeface="Times New Roman" pitchFamily="16" charset="0"/>
              <a:ea typeface="Microsoft YaHei" charset="0"/>
              <a:cs typeface="Microsoft YaHei" charset="0"/>
            </a:endParaRPr>
          </a:p>
          <a:p>
            <a:pPr marL="342900" indent="-341313" algn="l"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    Лист белой бумаги согните и разогните пополам. Поставьте на линии сгиба 2-3 разноцветных пятна гуаши. Сложите лист пополам и проведите пальцем от центра к краям. Откройте лист и получите бабочку или цветочек! После высыхания фломастером дорисуйте мелкие детали.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то для нв\SDC110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500042"/>
            <a:ext cx="3071834" cy="4095779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фото для нв\SDC110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75350" y="2071678"/>
            <a:ext cx="3339460" cy="32478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857232"/>
            <a:ext cx="5929354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Microsoft YaHei" charset="0"/>
                <a:cs typeface="Microsoft YaHei" charset="0"/>
              </a:rPr>
              <a:t>Волшебные</a:t>
            </a:r>
            <a:r>
              <a:rPr lang="ru-RU" b="1" dirty="0" smtClean="0">
                <a:solidFill>
                  <a:schemeClr val="accent6"/>
                </a:solidFill>
                <a:ea typeface="Microsoft YaHei" charset="0"/>
                <a:cs typeface="Microsoft YaHei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Microsoft YaHei" charset="0"/>
                <a:cs typeface="Microsoft YaHei" charset="0"/>
              </a:rPr>
              <a:t>ниточки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Microsoft YaHei" charset="0"/>
                <a:cs typeface="Microsoft YaHei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924312"/>
          </a:xfrm>
        </p:spPr>
        <p:txBody>
          <a:bodyPr>
            <a:normAutofit fontScale="62500" lnSpcReduction="2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Материалы:</a:t>
            </a:r>
            <a:endParaRPr lang="ru-RU" sz="2800" b="1" dirty="0" smtClean="0">
              <a:solidFill>
                <a:srgbClr val="000000"/>
              </a:solidFill>
              <a:latin typeface="Times New Roman" pitchFamily="16" charset="0"/>
              <a:ea typeface="Microsoft YaHei" charset="0"/>
              <a:cs typeface="Microsoft YaHei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2900" b="1" dirty="0" smtClean="0">
              <a:solidFill>
                <a:srgbClr val="000000"/>
              </a:solidFill>
              <a:latin typeface="Times New Roman" pitchFamily="16" charset="0"/>
              <a:ea typeface="Microsoft YaHei" charset="0"/>
              <a:cs typeface="Microsoft YaHei" charset="0"/>
            </a:endParaRPr>
          </a:p>
          <a:p>
            <a:pPr algn="l"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9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  Лист бумаги формат А4</a:t>
            </a:r>
          </a:p>
          <a:p>
            <a:pPr algn="l"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9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  Стакан  воды</a:t>
            </a:r>
          </a:p>
          <a:p>
            <a:pPr algn="l"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9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  Нитки</a:t>
            </a:r>
          </a:p>
          <a:p>
            <a:pPr algn="l"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9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  Гуашь  </a:t>
            </a:r>
          </a:p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4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Способ получения изображения:</a:t>
            </a:r>
            <a:endParaRPr lang="ru-RU" sz="3400" b="1" dirty="0" smtClean="0">
              <a:solidFill>
                <a:srgbClr val="000000"/>
              </a:solidFill>
              <a:latin typeface="Times New Roman" pitchFamily="16" charset="0"/>
              <a:ea typeface="Microsoft YaHei" charset="0"/>
              <a:cs typeface="Microsoft YaHei" charset="0"/>
            </a:endParaRPr>
          </a:p>
          <a:p>
            <a:pPr algn="l"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2900" dirty="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Согните и разогните лист белого картона. Окуните толстую шерстяную нитку в краску и положите ее между двумя половинками листа. Слегка надавив на лист, водите ниткой. Скажите волшебные слова и посмотрите, что получилось. Дорисуйте детали.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фото для нв\SDC110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500042"/>
            <a:ext cx="4071966" cy="2714644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фото для нв\SDC110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2143116"/>
            <a:ext cx="3214710" cy="4286279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фото для нв\SDC1109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357562"/>
            <a:ext cx="3186100" cy="23895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500043"/>
            <a:ext cx="5214974" cy="1000131"/>
          </a:xfrm>
        </p:spPr>
        <p:txBody>
          <a:bodyPr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b="1" dirty="0" smtClean="0">
                <a:solidFill>
                  <a:srgbClr val="006600"/>
                </a:solidFill>
                <a:ea typeface="Microsoft YaHei" charset="0"/>
                <a:cs typeface="Microsoft YaHei" charset="0"/>
              </a:rPr>
              <a:t>Рисуем ватной палочкой</a:t>
            </a:r>
            <a:endParaRPr lang="ru-RU" b="1" dirty="0">
              <a:solidFill>
                <a:srgbClr val="0066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714488"/>
            <a:ext cx="7072362" cy="3924312"/>
          </a:xfrm>
        </p:spPr>
        <p:txBody>
          <a:bodyPr>
            <a:normAutofit fontScale="55000" lnSpcReduction="20000"/>
          </a:bodyPr>
          <a:lstStyle/>
          <a:p>
            <a:pPr marL="342900" indent="-341313">
              <a:lnSpc>
                <a:spcPct val="9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5100" b="1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Материалы:</a:t>
            </a:r>
          </a:p>
          <a:p>
            <a:pPr marL="342900" indent="-341313">
              <a:lnSpc>
                <a:spcPct val="9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4200" b="1" dirty="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 marL="342900" indent="-341313" algn="l">
              <a:lnSpc>
                <a:spcPct val="90000"/>
              </a:lnSpc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42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    </a:t>
            </a:r>
            <a:r>
              <a:rPr lang="ru-RU" sz="3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Лист бумаги формат А4</a:t>
            </a:r>
          </a:p>
          <a:p>
            <a:pPr marL="342900" indent="-341313" algn="l">
              <a:lnSpc>
                <a:spcPct val="90000"/>
              </a:lnSpc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    Стакан  воды</a:t>
            </a:r>
          </a:p>
          <a:p>
            <a:pPr marL="342900" indent="-341313" algn="l">
              <a:lnSpc>
                <a:spcPct val="90000"/>
              </a:lnSpc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    Ватные палочки</a:t>
            </a:r>
          </a:p>
          <a:p>
            <a:pPr marL="342900" indent="-341313" algn="l">
              <a:lnSpc>
                <a:spcPct val="90000"/>
              </a:lnSpc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    Акварельные краски или гуашь </a:t>
            </a:r>
          </a:p>
          <a:p>
            <a:pPr marL="342900" indent="-341313" algn="l">
              <a:lnSpc>
                <a:spcPct val="90000"/>
              </a:lnSpc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3800" b="1" dirty="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 marL="342900" indent="-34131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8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             </a:t>
            </a:r>
            <a:r>
              <a:rPr lang="ru-RU" sz="44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Способ получения изображения:</a:t>
            </a:r>
          </a:p>
          <a:p>
            <a:pPr marL="342900" indent="-341313" algn="l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300" dirty="0" smtClean="0">
                <a:solidFill>
                  <a:schemeClr val="bg1"/>
                </a:solidFill>
                <a:latin typeface="+mj-lt"/>
                <a:ea typeface="Microsoft YaHei" charset="0"/>
                <a:cs typeface="Microsoft YaHei" charset="0"/>
              </a:rPr>
              <a:t>       Рисуем ватными палочками по заранее нанесённому рисунку или придумываем образ в процессе рисования.</a:t>
            </a:r>
            <a:r>
              <a:rPr lang="ru-RU" sz="3300" dirty="0" smtClean="0">
                <a:solidFill>
                  <a:schemeClr val="bg1"/>
                </a:solidFill>
                <a:latin typeface="+mj-lt"/>
              </a:rPr>
              <a:t> Обмакните ватную палочку в краску и начинайте ритмичными движениями наносить рисунок на бумагу. Очень интересно в этой технике пытаться смешивать </a:t>
            </a:r>
            <a:r>
              <a:rPr lang="ru-RU" sz="3300" dirty="0" smtClean="0">
                <a:solidFill>
                  <a:schemeClr val="bg1"/>
                </a:solidFill>
              </a:rPr>
              <a:t>цвета и оттенки.</a:t>
            </a:r>
          </a:p>
          <a:p>
            <a:pPr marL="342900" indent="-34131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4400" b="1" dirty="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 marL="342900" indent="-34131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4400" b="1" dirty="0" smtClean="0">
              <a:solidFill>
                <a:srgbClr val="000000"/>
              </a:solidFill>
              <a:latin typeface="Times New Roman" pitchFamily="16" charset="0"/>
              <a:ea typeface="Microsoft YaHei" charset="0"/>
              <a:cs typeface="Microsoft YaHei" charset="0"/>
            </a:endParaRPr>
          </a:p>
          <a:p>
            <a:pPr marL="342900" indent="-341313" algn="l">
              <a:lnSpc>
                <a:spcPct val="90000"/>
              </a:lnSpc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фото для нв\SDC111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214422"/>
            <a:ext cx="3714775" cy="2786082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фото для нв\SDC110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2571744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500042"/>
            <a:ext cx="6929454" cy="2357454"/>
          </a:xfrm>
        </p:spPr>
        <p:txBody>
          <a:bodyPr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b="1" dirty="0" smtClean="0">
                <a:solidFill>
                  <a:srgbClr val="C00000"/>
                </a:solidFill>
                <a:ea typeface="Microsoft YaHei" charset="0"/>
                <a:cs typeface="Microsoft YaHei" charset="0"/>
              </a:rPr>
              <a:t>Выдувание </a:t>
            </a:r>
            <a:r>
              <a:rPr lang="ru-RU" sz="4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ru-RU" sz="27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/>
            </a:r>
            <a:br>
              <a:rPr lang="ru-RU" sz="27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ru-RU" b="1" dirty="0" smtClean="0">
                <a:solidFill>
                  <a:srgbClr val="1515A8"/>
                </a:solidFill>
                <a:ea typeface="Microsoft YaHei" charset="0"/>
                <a:cs typeface="Microsoft YaHei" charset="0"/>
              </a:rPr>
              <a:t/>
            </a:r>
            <a:br>
              <a:rPr lang="ru-RU" b="1" dirty="0" smtClean="0">
                <a:solidFill>
                  <a:srgbClr val="1515A8"/>
                </a:solidFill>
                <a:ea typeface="Microsoft YaHei" charset="0"/>
                <a:cs typeface="Microsoft YaHei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571612"/>
            <a:ext cx="7000924" cy="4071966"/>
          </a:xfrm>
        </p:spPr>
        <p:txBody>
          <a:bodyPr>
            <a:normAutofit fontScale="62500" lnSpcReduction="20000"/>
          </a:bodyPr>
          <a:lstStyle/>
          <a:p>
            <a:pPr marL="342900" indent="-341313">
              <a:spcBef>
                <a:spcPts val="363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Материалы:</a:t>
            </a:r>
          </a:p>
          <a:p>
            <a:pPr marL="342900" indent="-341313" algn="l">
              <a:spcBef>
                <a:spcPts val="363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Лист бумаги формат А4</a:t>
            </a:r>
          </a:p>
          <a:p>
            <a:pPr marL="342900" indent="-341313" algn="l">
              <a:spcBef>
                <a:spcPts val="363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Стакан  воды</a:t>
            </a:r>
          </a:p>
          <a:p>
            <a:pPr marL="342900" indent="-341313" algn="l">
              <a:spcBef>
                <a:spcPts val="363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Трубочка, краски акварельные или тушь</a:t>
            </a:r>
          </a:p>
          <a:p>
            <a:pPr marL="342900" indent="-341313" algn="l">
              <a:lnSpc>
                <a:spcPct val="90000"/>
              </a:lnSpc>
              <a:buSzPct val="45000"/>
              <a:buFont typeface="Wingdings 2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3800" b="1" dirty="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 marL="342900" indent="-34131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8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             Способ получения изображения:</a:t>
            </a:r>
            <a:endParaRPr lang="ru-RU" sz="3800" b="1" dirty="0" smtClean="0">
              <a:solidFill>
                <a:srgbClr val="000000"/>
              </a:solidFill>
              <a:latin typeface="Times New Roman" pitchFamily="16" charset="0"/>
              <a:ea typeface="Microsoft YaHei" charset="0"/>
              <a:cs typeface="Microsoft YaHei" charset="0"/>
            </a:endParaRPr>
          </a:p>
          <a:p>
            <a:pPr marL="342900" indent="-341313" algn="l"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     Разводим водой до очень жидкого состояния краски разных цветов. Любые цвета вплотную друг к другу наливаем на лист плотной бумаги. В центр опускаем соломинку для коктейлей и, направляя ее в разные стороны, начинаем сильно дуть. Получаются разноцветные ветвистые отростки. Дорисовываем детали.</a:t>
            </a:r>
            <a:endParaRPr lang="ru-RU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то для нв\SDC110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500042"/>
            <a:ext cx="3333774" cy="2500331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фото для нв\SDC111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357562"/>
            <a:ext cx="3357586" cy="2518189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фото для нв\SDC111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2214554"/>
            <a:ext cx="3738589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окумент Microsoft Office Word (3).doc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Документ Microsoft Office Word (3)</Template>
  <TotalTime>210</TotalTime>
  <Words>330</Words>
  <PresentationFormat>Экран (4:3)</PresentationFormat>
  <Paragraphs>72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Документ Microsoft Office Word (3).docx</vt:lpstr>
      <vt:lpstr>Нетрадиционные техники рисования составил учитель  ИЗО  ГОУ РК «С(К)ШИ №2 с.Усть-Кулом  Вертеленко О.И. в презентации представлены работы учащихся школы-интерната.</vt:lpstr>
      <vt:lpstr>Монотипия Кляксография</vt:lpstr>
      <vt:lpstr>Слайд 3</vt:lpstr>
      <vt:lpstr>Волшебные ниточки </vt:lpstr>
      <vt:lpstr>Слайд 5</vt:lpstr>
      <vt:lpstr>Рисуем ватной палочкой</vt:lpstr>
      <vt:lpstr>Слайд 7</vt:lpstr>
      <vt:lpstr>Выдувание    </vt:lpstr>
      <vt:lpstr>Слайд 9</vt:lpstr>
      <vt:lpstr>Клей + манка </vt:lpstr>
      <vt:lpstr>Слайд 11</vt:lpstr>
      <vt:lpstr>Рисование ладошкой </vt:lpstr>
      <vt:lpstr>Слайд 13</vt:lpstr>
      <vt:lpstr>Акварель + клей +соль</vt:lpstr>
      <vt:lpstr>Покрываем лист бумаги  акварельными красками</vt:lpstr>
      <vt:lpstr>Пока краски не высохли, добавляем несколько капель прозрачного клея</vt:lpstr>
      <vt:lpstr>Затем посыпаем нашу картину каменной солью</vt:lpstr>
      <vt:lpstr>Соль создает невероятный эффект, впитывая пигмент из краски при высыхании.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29</cp:revision>
  <dcterms:modified xsi:type="dcterms:W3CDTF">2015-11-18T06:03:43Z</dcterms:modified>
</cp:coreProperties>
</file>