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22481DE-7323-43E7-B062-D9719D7C0222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</p14:sldIdLst>
        </p14:section>
        <p14:section name="Раздел без заголовка" id="{250098E7-B8AD-4CE5-BA16-FC74FF8C2694}">
          <p14:sldIdLst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563ED-0F7C-400F-A4F3-479197EB0864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D508E-B6DD-469C-9F9B-28B6ACA62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D508E-B6DD-469C-9F9B-28B6ACA625D4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7C2E7F-3A1B-4AA4-9B54-330EF7CF1A1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81F054-EBF7-4E54-859F-CA4968ACC1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05800" cy="252028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Читательская конференция по рассказу В. Кожевникова «Март – апрель» </a:t>
            </a:r>
            <a:br>
              <a:rPr lang="ru-RU" sz="3600" dirty="0" smtClean="0"/>
            </a:br>
            <a:r>
              <a:rPr lang="ru-RU" sz="2400" dirty="0" smtClean="0"/>
              <a:t>(интегрированное  мероприятие</a:t>
            </a:r>
            <a:br>
              <a:rPr lang="ru-RU" sz="2400" dirty="0" smtClean="0"/>
            </a:br>
            <a:r>
              <a:rPr lang="ru-RU" sz="2400" dirty="0" smtClean="0"/>
              <a:t>литературы и истории)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3654674"/>
            <a:ext cx="2232247" cy="2742475"/>
          </a:xfrm>
          <a:prstGeom prst="rect">
            <a:avLst/>
          </a:prstGeom>
        </p:spPr>
      </p:pic>
      <p:pic>
        <p:nvPicPr>
          <p:cNvPr id="5" name="Picture 2" descr="Шаблон презентации о ВОВ PowerPoin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296175">
            <a:off x="5941340" y="4338260"/>
            <a:ext cx="2102567" cy="15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7.О чём радистка Михайлова попросила признаться    капитана Жаворонкова?</a:t>
            </a:r>
          </a:p>
          <a:p>
            <a:pPr marL="0" indent="0" algn="just">
              <a:buNone/>
            </a:pPr>
            <a:r>
              <a:rPr lang="ru-RU" sz="2900" dirty="0" smtClean="0"/>
              <a:t>-В августе Жаворонков подорвал крупный немецкий склад немецких боеприпасов. Его контузило взрывной волной, неузнаваемо сожгло лицо пламенем. Он лежал в тлеющей чёрной одежде, когда немецкие санитары подобрали его, приняв за немца, и вместе с пострадавшими немецкими солдатами отнесли в госпиталь. Он пролежал три недели, притворяясь глухонемым. Потом врачи установили, что он не потерял слуха. Гестаповцы расстреляли Жаворонкова вместе с тремя немецкими солдатами-симулянтами. Ночью </a:t>
            </a:r>
            <a:r>
              <a:rPr lang="ru-RU" sz="2900" dirty="0" err="1" smtClean="0"/>
              <a:t>ранененный</a:t>
            </a:r>
            <a:r>
              <a:rPr lang="ru-RU" sz="2900" dirty="0" smtClean="0"/>
              <a:t> тяжело капитан выбрался изо рва и полз двадцать километров до места явки. После лечения в госпитале капитан снова ходил в разведку.</a:t>
            </a:r>
            <a:endParaRPr lang="ru-RU" sz="2900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900" dirty="0"/>
              <a:t>8</a:t>
            </a:r>
            <a:r>
              <a:rPr lang="ru-RU" sz="2900" dirty="0" smtClean="0"/>
              <a:t>.Что обнаружил Жаворонков неподалёку от их расположения?</a:t>
            </a:r>
          </a:p>
          <a:p>
            <a:pPr marL="0" indent="0" algn="just">
              <a:buNone/>
            </a:pPr>
            <a:r>
              <a:rPr lang="ru-RU" sz="2900" dirty="0" smtClean="0"/>
              <a:t>-Секретный немецкий аэродром, координаты которого необходимо было передать нашему командованию.</a:t>
            </a:r>
          </a:p>
          <a:p>
            <a:pPr marL="0" indent="0" algn="just">
              <a:buNone/>
            </a:pPr>
            <a:r>
              <a:rPr lang="ru-RU" sz="2900" dirty="0"/>
              <a:t>9</a:t>
            </a:r>
            <a:r>
              <a:rPr lang="ru-RU" sz="2900" dirty="0" smtClean="0"/>
              <a:t>.В чём состояла сложность выполнения внеочередного задания? </a:t>
            </a:r>
          </a:p>
          <a:p>
            <a:pPr marL="0" indent="0" algn="just">
              <a:buNone/>
            </a:pPr>
            <a:r>
              <a:rPr lang="ru-RU" sz="2900" dirty="0" smtClean="0"/>
              <a:t>-От воды карта размокла, Михайлова не могла передавать координаты расположения аэродрома, чтобы наши бомбардировщики могли его разбомбить, а у капитана Жаворонкова была перебита рука немецким автоматчиком, когда он обнаружил немецкую машину с пеленгатором.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7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10.</a:t>
            </a:r>
            <a:r>
              <a:rPr lang="ru-RU" sz="2000" dirty="0" smtClean="0"/>
              <a:t>Что вспомнила Михайлова, когда они шли к аэродрому?</a:t>
            </a:r>
          </a:p>
          <a:p>
            <a:pPr marL="0" indent="0">
              <a:buNone/>
            </a:pPr>
            <a:r>
              <a:rPr lang="ru-RU" sz="2000" dirty="0"/>
              <a:t>-</a:t>
            </a:r>
            <a:r>
              <a:rPr lang="ru-RU" sz="2000" dirty="0" smtClean="0"/>
              <a:t> Москву, дом, когда  она решила идти на фронт, тогда Михайлова  даже представить не могла, что её ожидало. Когда она болела, родители  очень заботились о ней, оберегали от трудностей. В Центре подготовки представляла Михайлова  о предстоящих заданиях с налётом романтики, а на самом деле приходилось передавать по рации передачи  в очень трудных условиях: находиться подолгу одной в лесу в дикие холодные дни и ночи, голодать,</a:t>
            </a:r>
            <a:r>
              <a:rPr lang="ru-RU" sz="2000" dirty="0"/>
              <a:t> постоянно знать, что враг рядом, каждую минуту могли запеленговать</a:t>
            </a:r>
            <a:r>
              <a:rPr lang="ru-RU" sz="2000" dirty="0" smtClean="0"/>
              <a:t> ; сначала она плакала, съела весь шоколад, но передачи вела регулярно. </a:t>
            </a:r>
          </a:p>
          <a:p>
            <a:pPr marL="0" indent="0">
              <a:buNone/>
            </a:pPr>
            <a:r>
              <a:rPr lang="ru-RU" sz="2000" dirty="0" smtClean="0"/>
              <a:t>11. Как Жаворонков и Михайлова добирались до немецкого аэродрома?</a:t>
            </a:r>
          </a:p>
          <a:p>
            <a:pPr marL="0" indent="0">
              <a:buNone/>
            </a:pPr>
            <a:r>
              <a:rPr lang="ru-RU" sz="2000" dirty="0" smtClean="0"/>
              <a:t>-Ночами, чтобы не обнаружить себя, голодные, промокшие, огонь разводить нельзя было, чтобы не обнаружить себя; трудно было представить, в </a:t>
            </a:r>
            <a:r>
              <a:rPr lang="ru-RU" sz="2000" dirty="0"/>
              <a:t>каком физическом состоянии находились они</a:t>
            </a:r>
            <a:r>
              <a:rPr lang="ru-RU" sz="2000" dirty="0" smtClean="0"/>
              <a:t>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24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12.Как им пришлось передавать координаты немецкого аэродрома?</a:t>
            </a:r>
          </a:p>
          <a:p>
            <a:pPr>
              <a:buFontTx/>
              <a:buChar char="-"/>
            </a:pPr>
            <a:r>
              <a:rPr lang="ru-RU" sz="2000" dirty="0" smtClean="0"/>
              <a:t>Карта размокла, пришлось вызывать огонь на себя: любая бомба могла </a:t>
            </a:r>
            <a:r>
              <a:rPr lang="ru-RU" sz="2000" dirty="0" err="1" smtClean="0"/>
              <a:t>обрушитья</a:t>
            </a:r>
            <a:r>
              <a:rPr lang="ru-RU" sz="2000" dirty="0" smtClean="0"/>
              <a:t> на них, убили бы свои… Так уж получалось. До последнего Михайлова передавала координаты, чудо, что Жаворонков и Михайлова остались живыми, но задание было выполнено.</a:t>
            </a:r>
          </a:p>
          <a:p>
            <a:pPr marL="0" indent="0">
              <a:buNone/>
            </a:pPr>
            <a:r>
              <a:rPr lang="ru-RU" sz="2000" dirty="0" smtClean="0"/>
              <a:t>13. Как Жаворонков и Михайлова выходили к своим?</a:t>
            </a:r>
          </a:p>
          <a:p>
            <a:pPr marL="0" indent="0">
              <a:buNone/>
            </a:pPr>
            <a:r>
              <a:rPr lang="ru-RU" sz="2000" dirty="0" smtClean="0"/>
              <a:t>-Опять приходилось в основном идти ночами по мокрому снегу. Жаворонков из лыж сделал санки, и они по очереди тащили друг друга: Жаворонков с перебитой рукой, истощённый до предела, Михайлова с обмороженной ногой,  с высокой температурой, а ещё и немецкие патрули могли встретиться. Пришлось им переходить реку, а вода была  перемешана  со льдом.</a:t>
            </a:r>
          </a:p>
          <a:p>
            <a:pPr marL="0" indent="0">
              <a:buNone/>
            </a:pPr>
            <a:r>
              <a:rPr lang="ru-RU" sz="2000" dirty="0" smtClean="0"/>
              <a:t>14. В чём правдивость повествования рассказа «Март-апрель»?</a:t>
            </a:r>
          </a:p>
          <a:p>
            <a:pPr marL="0" indent="0">
              <a:buNone/>
            </a:pPr>
            <a:r>
              <a:rPr lang="ru-RU" sz="2000" dirty="0" smtClean="0"/>
              <a:t>-В. Кожевников по заданию редакции бывал в разведгруппах на фронте, знал это достоверно, и у наших героев были реальные прототипы.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447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14. Следует ли Жаворонкова и Михайлову считать героями, в чём</a:t>
            </a:r>
            <a:r>
              <a:rPr lang="ru-RU" sz="2000" smtClean="0"/>
              <a:t>, по- </a:t>
            </a:r>
            <a:r>
              <a:rPr lang="ru-RU" sz="2000" dirty="0" smtClean="0"/>
              <a:t>вашему,  их героизм?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2852936"/>
            <a:ext cx="2808312" cy="22322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99" y="1268760"/>
            <a:ext cx="4787965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5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724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Цели: 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показать героизм Жаворонкова и Михайловой, героев рассказа В. Кожевникова «Март – апрель», в экстремальных условиях (в тылу врага);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понять нравственные истоки свершения подвига Жаворонковым, Михайловой, представителями поколения молодёжи периода Великой Отечественной войны; </a:t>
            </a:r>
          </a:p>
          <a:p>
            <a:pPr>
              <a:buFont typeface="Arial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асширить знания о малоизвестной странице самоотверженности во имя спасения Родины советской разведки;</a:t>
            </a:r>
          </a:p>
          <a:p>
            <a:pPr>
              <a:buFont typeface="Arial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азвивать навыки аналитического чтения, умения анализировать и сопоставлять , делать выводы на основе прочитанного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/>
              <a:t>Вадим Михайлович Кожевников (1909 – 1984г.г.)</a:t>
            </a:r>
          </a:p>
          <a:p>
            <a:pPr marL="0" indent="0" algn="just">
              <a:buNone/>
            </a:pPr>
            <a:r>
              <a:rPr lang="ru-RU" sz="3600" dirty="0" smtClean="0"/>
              <a:t> </a:t>
            </a:r>
            <a:r>
              <a:rPr lang="ru-RU" sz="2400" dirty="0" smtClean="0"/>
              <a:t>*В.М. Кожевников родился в селе Тогур Нарымского края Томской губернии в семье ссыльных социал-демократов</a:t>
            </a:r>
          </a:p>
          <a:p>
            <a:pPr marL="0" indent="0" algn="just">
              <a:buNone/>
            </a:pPr>
            <a:r>
              <a:rPr lang="ru-RU" sz="2400" dirty="0" smtClean="0"/>
              <a:t>*1925-1933 – учёба в МГУ на литературном отделении этнологического факультета.</a:t>
            </a:r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Работал журналистом в журналах «Смена», Огонёк», в 1939 году вышел первый сборник рассказов «Ночной разговор».</a:t>
            </a:r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В годы Великой Отечественной войны В.М. Кожевников – военный корреспондент газеты «Правда»; выезжал на передовую, участвовал во взятии Берлина.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10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80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1949-1984г.г – главный редактор журнала «Знамя».</a:t>
            </a:r>
          </a:p>
          <a:p>
            <a:r>
              <a:rPr lang="ru-RU" dirty="0" smtClean="0"/>
              <a:t>В.М. Кожевников – лауреат Государственной премии (1971г.), Герой Социалистического труда», (1974г.), член ВКП(б) с 1943 года.</a:t>
            </a:r>
          </a:p>
          <a:p>
            <a:r>
              <a:rPr lang="ru-RU" dirty="0" smtClean="0"/>
              <a:t>Произведения, написанные   В.М. Кожевниковым.</a:t>
            </a:r>
          </a:p>
          <a:p>
            <a:pPr marL="0" indent="0">
              <a:buNone/>
            </a:pPr>
            <a:r>
              <a:rPr lang="ru-RU" u="sng" dirty="0"/>
              <a:t>Р</a:t>
            </a:r>
            <a:r>
              <a:rPr lang="ru-RU" u="sng" dirty="0" smtClean="0"/>
              <a:t>ассказы</a:t>
            </a:r>
            <a:r>
              <a:rPr lang="ru-RU" dirty="0" smtClean="0"/>
              <a:t>: «Март-апрель» (1942г.), «Труженики войны» (1944г.);</a:t>
            </a:r>
          </a:p>
          <a:p>
            <a:pPr marL="0" indent="0">
              <a:buNone/>
            </a:pPr>
            <a:r>
              <a:rPr lang="ru-RU" u="sng" dirty="0" smtClean="0"/>
              <a:t>повести:</a:t>
            </a:r>
            <a:r>
              <a:rPr lang="ru-RU" dirty="0" smtClean="0"/>
              <a:t> «Грозное оружие» (1941г.), «Пётр Рябинкин» (1969г.); </a:t>
            </a:r>
          </a:p>
          <a:p>
            <a:pPr marL="0" indent="0">
              <a:buNone/>
            </a:pPr>
            <a:r>
              <a:rPr lang="ru-RU" u="sng" dirty="0" smtClean="0"/>
              <a:t>романы:</a:t>
            </a:r>
            <a:r>
              <a:rPr lang="ru-RU" dirty="0" smtClean="0"/>
              <a:t> «Заре навстречу» (1957г.), «Щит и меч» (1962г.), «В полдень на солнечной стороне» ( 1973г.); пьесы: «Судьба </a:t>
            </a:r>
            <a:r>
              <a:rPr lang="ru-RU" dirty="0" err="1" smtClean="0"/>
              <a:t>Реджинальда</a:t>
            </a:r>
            <a:r>
              <a:rPr lang="ru-RU" dirty="0" smtClean="0"/>
              <a:t> Дэвиса» (1947г.), «Огненная река» (1949г.).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621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521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Вступительная часть</a:t>
            </a:r>
          </a:p>
          <a:p>
            <a:pPr marL="0" indent="0" algn="just">
              <a:buNone/>
            </a:pPr>
            <a:r>
              <a:rPr lang="ru-RU" sz="2400" i="1" u="sng" dirty="0" smtClean="0"/>
              <a:t>Учитель </a:t>
            </a:r>
            <a:r>
              <a:rPr lang="ru-RU" sz="2400" i="1" u="sng" dirty="0"/>
              <a:t>истории: </a:t>
            </a:r>
            <a:r>
              <a:rPr lang="ru-RU" sz="2400" i="1" u="sng" dirty="0" smtClean="0"/>
              <a:t> </a:t>
            </a:r>
          </a:p>
          <a:p>
            <a:pPr marL="0" indent="0" algn="just">
              <a:buNone/>
            </a:pPr>
            <a:r>
              <a:rPr lang="ru-RU" sz="2400" dirty="0" smtClean="0"/>
              <a:t>Рассказ «Март-апрель»  Вадимом Михайловичем   Кожевниковым  был написан  в 1942 году.</a:t>
            </a:r>
          </a:p>
          <a:p>
            <a:pPr marL="0" indent="0" algn="just">
              <a:buNone/>
            </a:pPr>
            <a:r>
              <a:rPr lang="ru-RU" sz="2400" dirty="0" smtClean="0"/>
              <a:t>Закончилась величайшая битва под Москвой разгромом фашистских войск, но сложилась серьёзная ситуация на юге страны и особенно на Волге, под Сталинградом, куда рвались немецкие войска. </a:t>
            </a:r>
          </a:p>
          <a:p>
            <a:pPr marL="0" indent="0" algn="just">
              <a:buNone/>
            </a:pPr>
            <a:r>
              <a:rPr lang="ru-RU" sz="2400" dirty="0" smtClean="0"/>
              <a:t>Судьба страны в очередной раз в ходе Великой Отечественной войны зависела от действий не только Красной Армии, но и всего советского народа, его высокого нравственного потенциала,  сплочённости и веры в скорую победу.  </a:t>
            </a:r>
          </a:p>
          <a:p>
            <a:pPr marL="0" indent="0" algn="just">
              <a:buNone/>
            </a:pPr>
            <a:r>
              <a:rPr lang="ru-RU" sz="2400" dirty="0" smtClean="0"/>
              <a:t>Ярчайшими примерами  героической борьбы за свободу Родины в годы войны стали действия военной разведки.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04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lnSpcReduction="10000"/>
          </a:bodyPr>
          <a:lstStyle/>
          <a:p>
            <a:pPr marL="0" lvl="0" indent="0" algn="just">
              <a:buClr>
                <a:srgbClr val="F3A447"/>
              </a:buClr>
              <a:buNone/>
            </a:pPr>
            <a:r>
              <a:rPr lang="ru-RU" sz="2400" i="1" u="sng" dirty="0" smtClean="0">
                <a:solidFill>
                  <a:prstClr val="white"/>
                </a:solidFill>
              </a:rPr>
              <a:t>Учитель литературы:</a:t>
            </a:r>
            <a:r>
              <a:rPr lang="ru-RU" sz="2400" dirty="0" smtClean="0">
                <a:solidFill>
                  <a:prstClr val="white"/>
                </a:solidFill>
              </a:rPr>
              <a:t>  </a:t>
            </a:r>
          </a:p>
          <a:p>
            <a:pPr marL="0" lvl="0" indent="0" algn="just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white"/>
                </a:solidFill>
              </a:rPr>
              <a:t>Необычность  </a:t>
            </a:r>
            <a:r>
              <a:rPr lang="ru-RU" sz="2400" dirty="0">
                <a:solidFill>
                  <a:prstClr val="white"/>
                </a:solidFill>
              </a:rPr>
              <a:t>рассказа Кожевникова в том,  что  раскрываются героические страницы малоизвестной в годы войны  военной разведки.</a:t>
            </a:r>
          </a:p>
          <a:p>
            <a:pPr marL="0" indent="0" algn="just">
              <a:buNone/>
            </a:pPr>
            <a:r>
              <a:rPr lang="ru-RU" dirty="0" smtClean="0"/>
              <a:t>Капитан Жаворонков и радистка Михайлова</a:t>
            </a:r>
            <a:r>
              <a:rPr lang="ru-RU" b="1" dirty="0" smtClean="0"/>
              <a:t>, </a:t>
            </a:r>
            <a:r>
              <a:rPr lang="ru-RU" dirty="0" smtClean="0"/>
              <a:t>главные герои рассказа, заброшены в тыл врага.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Мы должны с вами убедиться, как себя ведут герои рассказа в экстремальной ситуации, какие задания и в каких условиях придётся им выполнять.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1.Каким в отряде считался капитан Жаворонков?</a:t>
            </a:r>
          </a:p>
          <a:p>
            <a:pPr marL="0" indent="0" algn="just">
              <a:buNone/>
            </a:pPr>
            <a:r>
              <a:rPr lang="ru-RU" dirty="0" smtClean="0"/>
              <a:t>-Малосимпатичным, неразговорчивым, никогда не рассказывал о своих подвигах, а их он совершил немало.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6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241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2.Кто был тот радист, которого должен был найти капитан Жаворонков?</a:t>
            </a:r>
          </a:p>
          <a:p>
            <a:pPr algn="just">
              <a:buFontTx/>
              <a:buChar char="-"/>
            </a:pPr>
            <a:r>
              <a:rPr lang="ru-RU" dirty="0" smtClean="0"/>
              <a:t>Михайлова, которую он знал по Центру подготовки. Она была одной из лучших курсантов, старательно занималась, к тому же </a:t>
            </a:r>
            <a:r>
              <a:rPr lang="ru-RU" dirty="0"/>
              <a:t>б</a:t>
            </a:r>
            <a:r>
              <a:rPr lang="ru-RU" dirty="0" smtClean="0"/>
              <a:t>ыла умна и красива.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3.Почему капитан Жаворонков предпочитал действовать в одиночку?</a:t>
            </a:r>
          </a:p>
          <a:p>
            <a:pPr algn="just">
              <a:buFontTx/>
              <a:buChar char="-"/>
            </a:pPr>
            <a:r>
              <a:rPr lang="ru-RU" dirty="0" smtClean="0"/>
              <a:t>Чтобы других не подвергать смертельной опасности, а своей жизнью он не дорожил: 22 июня 1941 года его жена с маленьким сыном погибли под гусеницами фашистского танка.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2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4.Как на фронте оказалась Михайлова?</a:t>
            </a:r>
          </a:p>
          <a:p>
            <a:pPr marL="0" indent="0" algn="just">
              <a:buNone/>
            </a:pPr>
            <a:r>
              <a:rPr lang="ru-RU" dirty="0" smtClean="0"/>
              <a:t>-Добровольно, потому что считала своим долгом тоже сражаться с врагом.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5.Что случилось с Михайловой, когда её отправили на задание самолётом?</a:t>
            </a:r>
          </a:p>
          <a:p>
            <a:pPr marL="0" indent="0" algn="just">
              <a:buNone/>
            </a:pPr>
            <a:r>
              <a:rPr lang="ru-RU" dirty="0" smtClean="0"/>
              <a:t>-У неё была обморожена нога, высокая температура по причине простуды.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6.В каком физическом состоянии были Жаворонков и Михайлова?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7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dirty="0" smtClean="0"/>
              <a:t>Михайлова не могла самостоятельно передвигаться, а капитан Жаворонков из-за долгих поисков радистки был истощён и ослаблен.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9750" y="1700808"/>
            <a:ext cx="55245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6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823</TotalTime>
  <Words>1117</Words>
  <Application>Microsoft Office PowerPoint</Application>
  <PresentationFormat>Экран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  Читательская конференция по рассказу В. Кожевникова «Март – апрель»  (интегрированное  мероприятие литературы и истории)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Читательская конференция,</dc:title>
  <dc:creator>User</dc:creator>
  <cp:lastModifiedBy>User</cp:lastModifiedBy>
  <cp:revision>54</cp:revision>
  <dcterms:created xsi:type="dcterms:W3CDTF">2015-03-30T06:01:15Z</dcterms:created>
  <dcterms:modified xsi:type="dcterms:W3CDTF">2015-10-20T13:24:55Z</dcterms:modified>
</cp:coreProperties>
</file>