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3" r:id="rId4"/>
    <p:sldId id="264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887680F-41EB-4A18-9E00-1ACFCA96DE6B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47CE576-4DFB-4394-AC2F-13FAFF1ECE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87680F-41EB-4A18-9E00-1ACFCA96DE6B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7CE576-4DFB-4394-AC2F-13FAFF1EC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87680F-41EB-4A18-9E00-1ACFCA96DE6B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7CE576-4DFB-4394-AC2F-13FAFF1EC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87680F-41EB-4A18-9E00-1ACFCA96DE6B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7CE576-4DFB-4394-AC2F-13FAFF1EC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887680F-41EB-4A18-9E00-1ACFCA96DE6B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47CE576-4DFB-4394-AC2F-13FAFF1ECE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87680F-41EB-4A18-9E00-1ACFCA96DE6B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47CE576-4DFB-4394-AC2F-13FAFF1ECE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87680F-41EB-4A18-9E00-1ACFCA96DE6B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47CE576-4DFB-4394-AC2F-13FAFF1EC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87680F-41EB-4A18-9E00-1ACFCA96DE6B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7CE576-4DFB-4394-AC2F-13FAFF1ECE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87680F-41EB-4A18-9E00-1ACFCA96DE6B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7CE576-4DFB-4394-AC2F-13FAFF1EC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887680F-41EB-4A18-9E00-1ACFCA96DE6B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47CE576-4DFB-4394-AC2F-13FAFF1ECE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887680F-41EB-4A18-9E00-1ACFCA96DE6B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47CE576-4DFB-4394-AC2F-13FAFF1ECE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887680F-41EB-4A18-9E00-1ACFCA96DE6B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47CE576-4DFB-4394-AC2F-13FAFF1ECE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random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Петербург Достоевского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</a:t>
            </a:r>
          </a:p>
          <a:p>
            <a:r>
              <a:rPr lang="ru-RU" dirty="0" smtClean="0"/>
              <a:t>ученица 10 класса «Б»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Бульдяева</a:t>
            </a:r>
            <a:r>
              <a:rPr lang="ru-RU" dirty="0" smtClean="0"/>
              <a:t> Олеся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85728"/>
            <a:ext cx="79296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Петербу́рг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Достое́вского</a:t>
            </a:r>
            <a:r>
              <a:rPr lang="ru-RU" sz="2000" dirty="0" smtClean="0"/>
              <a:t> — образ города Санкт-Петербурга, созданный в книгах знаменитого писателя.</a:t>
            </a:r>
          </a:p>
          <a:p>
            <a:r>
              <a:rPr lang="ru-RU" sz="2000" dirty="0" smtClean="0"/>
              <a:t>Впервые </a:t>
            </a:r>
            <a:r>
              <a:rPr lang="ru-RU" sz="2000" i="1" dirty="0" smtClean="0"/>
              <a:t>Петербург Достоевского</a:t>
            </a:r>
            <a:r>
              <a:rPr lang="ru-RU" sz="2000" dirty="0" smtClean="0"/>
              <a:t> как феномен рассмотрен в одноимённой книге Н. П. Анциферова.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785926"/>
            <a:ext cx="5524512" cy="4143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1571612"/>
            <a:ext cx="3357586" cy="4786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Основой для создания образа города послужили как петербургские адреса Ф. М. Достоевского и их окружения, так и другие улицы, площади и дома, ставшие героями его книг (особенно романа «Преступление и наказание»). К последним можно отнести, например:</a:t>
            </a:r>
          </a:p>
          <a:p>
            <a:r>
              <a:rPr lang="ru-RU" dirty="0" smtClean="0"/>
              <a:t>«Дом старухи-процентщицы» (Канал </a:t>
            </a:r>
            <a:r>
              <a:rPr lang="ru-RU" dirty="0" err="1" smtClean="0"/>
              <a:t>Грибоедова</a:t>
            </a:r>
            <a:r>
              <a:rPr lang="ru-RU" dirty="0" smtClean="0"/>
              <a:t>, 104)</a:t>
            </a:r>
          </a:p>
          <a:p>
            <a:r>
              <a:rPr lang="ru-RU" dirty="0" smtClean="0"/>
              <a:t>«Дом Раскольникова» (Гражданская ул., 19)</a:t>
            </a:r>
          </a:p>
          <a:p>
            <a:r>
              <a:rPr lang="ru-RU" dirty="0" smtClean="0"/>
              <a:t>«Дом Сони Мармеладовой» (Канал </a:t>
            </a:r>
            <a:r>
              <a:rPr lang="ru-RU" dirty="0" err="1" smtClean="0"/>
              <a:t>Грибоедова</a:t>
            </a:r>
            <a:r>
              <a:rPr lang="ru-RU" dirty="0" smtClean="0"/>
              <a:t>, 73) — дом с тупым углом.</a:t>
            </a:r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492896"/>
            <a:ext cx="5233374" cy="392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00034" y="214289"/>
            <a:ext cx="8286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Роман "Преступление и наказание" занимает особое место в творчестве Федора Михайловича Достоевского. Писатель создал обширное полотно безмерных человеческих мук, страдания и горя "маленького человека". Протест против социальной несправедливости, против унижения человека и вера в его высокое призвание отличают знаменитый роман Достоевского . </a:t>
            </a:r>
          </a:p>
          <a:p>
            <a:r>
              <a:rPr lang="ru-RU" dirty="0" smtClean="0"/>
              <a:t>События, описанные в романе, происходят в Петербурге. Петербург Достоевского — это город, в котором невозможно жить человеку.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2333685"/>
            <a:ext cx="33575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Мы не найдем у писателя ни семейного очага, ни просто человеческого жилья. Жутко становится оттого, что герои живут то в "гробу", как Раскольников (так Достоевский называет жилье, который тот снимает), то в уродливом "сарае", как Соня, то в "прохладном углу", где обитает Мармеладов. Свою последнюю ночь перед самоубийством </a:t>
            </a:r>
            <a:r>
              <a:rPr lang="ru-RU" dirty="0" err="1" smtClean="0"/>
              <a:t>Свидригайлов</a:t>
            </a:r>
            <a:r>
              <a:rPr lang="ru-RU" dirty="0" smtClean="0"/>
              <a:t> проводит хоть и в отдельном номере, но "душном и тесном". </a:t>
            </a:r>
            <a:endParaRPr lang="ru-RU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3357586" cy="3357585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Петербург Достоевского — этот город уличных девиц, нищих бездомных детей, трактирных завсегдатаев, ищущих в вине минутного забвения от тоски. Атмосфера этого Петербурга — атмосфера тупика и безысходности. Вот женщина с желтым лицом и запавшими глазами бросается в воду канала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1739" t="2797" r="1739" b="11538"/>
          <a:stretch>
            <a:fillRect/>
          </a:stretch>
        </p:blipFill>
        <p:spPr bwMode="auto">
          <a:xfrm>
            <a:off x="3643306" y="214290"/>
            <a:ext cx="528641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14348" y="3857628"/>
            <a:ext cx="7929618" cy="264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 И слышатся крики другой женщины: "До чертиков допилась, батюшки, до чертиков... удавиться тоже хотела, с веревки сняли", — и словно на миг приоткрывается дверь в чужую жизнь, полную безысходности. Молоденькая Соня Мармеладова, не имея возможности заработать честным трудом, переступает нравственные законы, идет на панель. Её мать, у которой муж инвалид и два малолетних племянника на руках, согласна отдать свою шестнадцатилетнюю дочь за старого развратника. Через весь роман проходят подобные сцены, раскрывая повседневную трагическую жизнь горожан. </a:t>
            </a:r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2628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Ю. М. Лотман писал:</a:t>
            </a:r>
          </a:p>
          <a:p>
            <a:r>
              <a:rPr lang="ru-RU" dirty="0" smtClean="0"/>
              <a:t>В творчестве молодого Достоевского Петербург как бы охватывает собой все художественное пространство и, соответственно, получает право представлять собой Россию. В итоговом произведении — «Братьях Карамазовых» — Петербург воплощает в себе скорее болезнь России, ее «страхи и ужасы» (выражение Гоголя), — соответственно «выздоровление» мыслится как преодоление Россией в себе петербургского начала. Творчество Достоевского начинается как естественное развитие петербургского мифа и не менее связано с «петербургским пространством», чем «Медный всадник» Пушкина</a:t>
            </a:r>
          </a:p>
          <a:p>
            <a:endParaRPr lang="ru-RU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643314"/>
            <a:ext cx="8572560" cy="300039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Первая встреча Достоевского с Петербургом произошла в мае 1837 года, в преддверии белых ночей - самой поэтической поры города. Петербург предстал перед будущим писателем прекрасным романтическим городом: "Есть неизъяснимо трогательное в нашей петербургской природе, когда она, с наступлением весны, вдруг выскажет всю мощь свою, все дарованные ей весной силы, опушится, разрядится, </a:t>
            </a:r>
            <a:r>
              <a:rPr lang="ru-RU" dirty="0" err="1" smtClean="0"/>
              <a:t>упестрится</a:t>
            </a:r>
            <a:r>
              <a:rPr lang="ru-RU" dirty="0" smtClean="0"/>
              <a:t> цветами..."</a:t>
            </a:r>
          </a:p>
          <a:p>
            <a:endParaRPr lang="ru-RU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86808" cy="5929354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В последствии Федор Михайлович прожил в Петербурге 28 лет. У него не было своей квартиры, он всегда их снимал. За время жизни в Петербурге он поменял 20 адресов и никогда не жил ни в одном доме более трех лет. Обычно адреса его квартир находились на пересечении улиц. В таких же домах жили и его герои. Это были типичные для Петербурга доходные дома, в которых сдавались все помещения, даже подвалы и чердаки. В своих петербургских произведениях Достоевский представил социальный срез обитателей этих домов, показал своеобразную физиологию города. Его художественная проза насчитывает чуть больше 30-ти названий, в 20-ти из которых Петербург присутствует как неотъемлемая часть существования героев. Именно в этом таинственном, двоящемся городе могли происходить фантастические в своей прозаичности события многих его романов, рождаться безумные идеи, совершаться преступления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: "Все это до того пошло и прозаично, что граничит почти с фантастическим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". Рисуя картины взаимодействия человека и города, Достоевский описывал все в мельчайших подробностях, виртуозно переплетая вымысел и реальность. Сбивая читателя кажущейся топографической точностью, он свободно "переносил" дома, менял владельцев, смещал улицы, добавлял этажи, добиваясь создания емкого образа города-персонажа, становящегося не просто фоновой декорацией разыгрываемого действия, а активным действующим лицом, способным влиять на происходящее. Фантастический в восприятии писателя город, город-призрак, город-фантом, стал лучшей иллюстрацией к его романам.</a:t>
            </a:r>
          </a:p>
          <a:p>
            <a:endParaRPr lang="ru-RU" sz="20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3643338" cy="5857916"/>
          </a:xfrm>
        </p:spPr>
        <p:txBody>
          <a:bodyPr>
            <a:noAutofit/>
          </a:bodyPr>
          <a:lstStyle/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Достоевскому была свойственна острота переживания пространства. Открытое, широкое или тесное, замкнутое пространство в его произведениях выступает как образ большого смыслового значения. Из романа в роман переходят тесные, сжимающие героя комнаты-шкафы, "гробы", "каюты", с низкими потолками и маленькими окнами, со сломанной мебелью и обшарпанными обоями. У Достоевского нет разнообразия вещного окружения героев, не может быть случайных предметов. 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28" y="357166"/>
            <a:ext cx="4667283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4071942"/>
            <a:ext cx="83582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Он использует относительно постоянный набор бытовых деталей, каждая из которых имеет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определнный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смысл. Характерен для пространственного восприятия писателя образ почти обязательного ограничивающего элемента. В интерьере - это угол, порог, стена, на улице - забор, переулок. Все это становится символом, знаком жизни человека, его душевного состояния. Герои Достоевского обособленно существуют в этом мире. Его мечтатели, "подпольные" люди с раздвоенным сознанием, всегда живут "в углах", уходя от внешней жизни. Сам Достоевский во время написания своих романов тоже отъединялся от людей, "уходил в себя", неслучайно обычное время его работы - ночь, когда никто не мог ему помешать, когда он оставался совершенно один.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78581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Это мир, в котором живут герои Достоевского, мир "униженных и оскорбленных", "погибших и погибающих".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57430"/>
            <a:ext cx="3228975" cy="42862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000108"/>
            <a:ext cx="4572000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286124"/>
            <a:ext cx="2857500" cy="31908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94</TotalTime>
  <Words>639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Литейная</vt:lpstr>
      <vt:lpstr>Петербург Достоевского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Петербург Достоевского</dc:title>
  <dc:creator>XTreme</dc:creator>
  <cp:lastModifiedBy>RePack by Diakov</cp:lastModifiedBy>
  <cp:revision>12</cp:revision>
  <dcterms:created xsi:type="dcterms:W3CDTF">2013-02-14T20:14:45Z</dcterms:created>
  <dcterms:modified xsi:type="dcterms:W3CDTF">2015-10-17T14:58:36Z</dcterms:modified>
</cp:coreProperties>
</file>