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75" r:id="rId4"/>
    <p:sldId id="262" r:id="rId5"/>
    <p:sldId id="267" r:id="rId6"/>
    <p:sldId id="269" r:id="rId7"/>
    <p:sldId id="268" r:id="rId8"/>
    <p:sldId id="271" r:id="rId9"/>
    <p:sldId id="270" r:id="rId10"/>
    <p:sldId id="272" r:id="rId11"/>
    <p:sldId id="274" r:id="rId12"/>
    <p:sldId id="266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66FF66"/>
    <a:srgbClr val="8F1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816-9A80-4290-9C8A-9FB08ABA032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4E43E-0870-4AD5-BB5D-B0CA3C4D3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4E43E-0870-4AD5-BB5D-B0CA3C4D38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4E43E-0870-4AD5-BB5D-B0CA3C4D38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4E43E-0870-4AD5-BB5D-B0CA3C4D38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4E43E-0870-4AD5-BB5D-B0CA3C4D38B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46DA-1E09-45AA-90C1-C11D22A38CC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FCD0-FA57-46D0-B83F-366EC0E60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oshinenie.ru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shinenie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тропинка.jpg"/>
          <p:cNvPicPr>
            <a:picLocks noChangeAspect="1" noChangeArrowheads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45" y="404664"/>
            <a:ext cx="833618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8001056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Тема: «Человек и природа в произведениях литературы».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4128" y="4466464"/>
            <a:ext cx="3256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Выполнил: ученик 9 класса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Сорвачев</a:t>
            </a:r>
            <a:r>
              <a:rPr lang="ru-RU" sz="2000" b="1" dirty="0" smtClean="0">
                <a:solidFill>
                  <a:srgbClr val="C00000"/>
                </a:solidFill>
              </a:rPr>
              <a:t> Игорь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Руководитель: учитель русского языка и литературы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Тимина О.В.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928934"/>
            <a:ext cx="2357454" cy="373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214290"/>
            <a:ext cx="478634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повести В.Г. Распутина “Прощание с Матёрой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изображена конкретная жизненная ситуация (затопление деревни-острова из-за строительства гидроэлектростанции. Переселение людей на новые земли  приобретает обобщенно-символическое значение. О судьбе родины, всей земли, некой моделью которой и является Матёра, с тревогой размышляет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школьные сочинения по русской и зарубежной литературе"/>
              </a:rPr>
              <a:t>писатель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Недаром возникает столько ассоциаций со словом Матёра: материк (земная твердь),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мать-сыра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земля, мать, матерый (здоровый, крепкий) народный уклад жизни. “Это произведение на мировую тему, - считает Д.С. Лихачев, - ибо тема отношения к родным местам интересует всех во всем мире”.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7715304" cy="586314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повести В.Г. Распутина “Прощание с Матёрой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 изображена конкретная жизненная ситуация (затопление деревни-острова из-за строительства гидроэлектростанции. Переселение людей на новые земли  приобретает обобщенно-символическое значение. О судьбе родины, всей земли, некой моделью которой и является Матёра, с тревогой размышляет </a:t>
            </a:r>
            <a:r>
              <a:rPr lang="ru-RU" sz="2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школьные сочинения по русской и зарубежной литературе"/>
              </a:rPr>
              <a:t>писатель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Недаром возникает столько ассоциаций со словом Матёра: материк (земная твердь), </a:t>
            </a:r>
            <a:r>
              <a:rPr lang="ru-RU" sz="2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мать-сыра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земля, мать, матерый (здоровый, крепкий) народный уклад жизни. “Это произведение на мировую тему, - считает Д.С. Лихачев, - ибо тема отношения к родным местам интересует всех во всем мире”. </a:t>
            </a:r>
            <a:r>
              <a:rPr lang="ru-RU" sz="2500" b="1" dirty="0" smtClean="0">
                <a:solidFill>
                  <a:schemeClr val="bg1"/>
                </a:solidFill>
              </a:rPr>
              <a:t>Распутин заставляет</a:t>
            </a:r>
            <a:r>
              <a:rPr lang="ru-RU" sz="2500" dirty="0" smtClean="0">
                <a:solidFill>
                  <a:schemeClr val="bg1"/>
                </a:solidFill>
              </a:rPr>
              <a:t> читателей  оглянуться на самих себя, вспомнить, с какой Матёры каждый из нас</a:t>
            </a:r>
            <a:r>
              <a:rPr lang="ru-RU" sz="2500" dirty="0" smtClean="0"/>
              <a:t>.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Мои рисунки\тропин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1057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5072074"/>
            <a:ext cx="80724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8F1D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об отношении к природе, к родным местам – это и вопрос об отношении к Родине. Американский учёный </a:t>
            </a:r>
            <a:r>
              <a:rPr lang="ru-RU" sz="2200" dirty="0" err="1" smtClean="0">
                <a:solidFill>
                  <a:srgbClr val="8F1D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Барри</a:t>
            </a:r>
            <a:r>
              <a:rPr lang="ru-RU" sz="2200" dirty="0" smtClean="0">
                <a:solidFill>
                  <a:srgbClr val="8F1D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Коммонер сформулировал четыре закона экологии: «Всё связано, всё должно куда-нибудь деться, всё что-нибудь стоит, природа знает это лучше нас»</a:t>
            </a:r>
            <a:endParaRPr lang="ru-RU" sz="2200" dirty="0" smtClean="0">
              <a:solidFill>
                <a:srgbClr val="8F1D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ичное\Мои рисунки\Детство\13745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71" t="-2531" r="-8586" b="-11978"/>
          <a:stretch>
            <a:fillRect/>
          </a:stretch>
        </p:blipFill>
        <p:spPr bwMode="auto">
          <a:xfrm>
            <a:off x="-357222" y="3429000"/>
            <a:ext cx="4000528" cy="386717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28625" y="428625"/>
            <a:ext cx="38576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 dirty="0">
                <a:ea typeface="Times New Roman" pitchFamily="18" charset="0"/>
                <a:cs typeface="Arial" charset="0"/>
              </a:rPr>
              <a:t>Что шепчет парк...</a:t>
            </a:r>
            <a:endParaRPr lang="ru-RU" sz="1400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400" b="1" i="1" dirty="0">
                <a:ea typeface="Times New Roman" pitchFamily="18" charset="0"/>
                <a:cs typeface="Arial" charset="0"/>
              </a:rPr>
              <a:t>О каждом новом свежем пне,</a:t>
            </a:r>
            <a:endParaRPr lang="ru-RU" sz="1400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400" b="1" i="1" dirty="0">
                <a:ea typeface="Times New Roman" pitchFamily="18" charset="0"/>
                <a:cs typeface="Arial" charset="0"/>
              </a:rPr>
              <a:t>О ветви, сломанной бесцельно, </a:t>
            </a:r>
            <a:endParaRPr lang="ru-RU" sz="1400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Тоскую я душой смертельно.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И так трагично больно мне.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Редеет парк, редеет глушь, 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Редеют ёловые кущи...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Он был когда-то леса гуще, 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И в зеркалах осенних луж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Он отражался исполином...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Но вот пришли на двух ногах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Животные – и по долинам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Топор разнес свой гулкий взмах.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Я слышу, как, внимая гуду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Убийственного топора, 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Парк шепчет: «Вскоре я не буду...</a:t>
            </a:r>
            <a:endParaRPr lang="ru-RU" sz="1400" b="1" dirty="0"/>
          </a:p>
          <a:p>
            <a:pPr eaLnBrk="0" hangingPunct="0"/>
            <a:r>
              <a:rPr lang="ru-RU" sz="1400" b="1" i="1" dirty="0">
                <a:cs typeface="Times New Roman" pitchFamily="18" charset="0"/>
              </a:rPr>
              <a:t>Но я ведь жил – была пора...»</a:t>
            </a:r>
            <a:endParaRPr lang="ru-RU" sz="1400" b="1" dirty="0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571750" y="4214813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ea typeface="Times New Roman" pitchFamily="18" charset="0"/>
                <a:cs typeface="Arial" charset="0"/>
              </a:rPr>
              <a:t>Игорь Северянин</a:t>
            </a: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5000628" y="714356"/>
            <a:ext cx="371474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ea typeface="Times New Roman" pitchFamily="18" charset="0"/>
                <a:cs typeface="Arial" charset="0"/>
              </a:rPr>
              <a:t>Не разоряйте птичьих гнезд,</a:t>
            </a:r>
            <a:endParaRPr lang="ru-RU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 i="1" dirty="0">
                <a:ea typeface="Times New Roman" pitchFamily="18" charset="0"/>
                <a:cs typeface="Arial" charset="0"/>
              </a:rPr>
              <a:t>Не убивайте пташек малых,</a:t>
            </a:r>
            <a:endParaRPr lang="ru-RU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 i="1" dirty="0">
                <a:ea typeface="Times New Roman" pitchFamily="18" charset="0"/>
                <a:cs typeface="Arial" charset="0"/>
              </a:rPr>
              <a:t>Чтобы вернулся певчий дрозд,</a:t>
            </a:r>
            <a:endParaRPr lang="ru-RU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Весною песня не смолкала.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Ты – властелин, о человек!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Пусть даст твое ружье осечку, 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Пусть не прольется кровь на снег, 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Из берегов пусть выйдет речка.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Природа просит: «Пощади!»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Жестокость будущим чревата, 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Задумайся, что впереди?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Не избежать тебе расплаты.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Она умеет все прощать, 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Смахнет слезу рукой осины.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Не заставляй её страдать,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Она ведь мать – </a:t>
            </a:r>
            <a:endParaRPr lang="ru-RU" b="1" dirty="0"/>
          </a:p>
          <a:p>
            <a:pPr eaLnBrk="0" hangingPunct="0"/>
            <a:r>
              <a:rPr lang="ru-RU" b="1" i="1" dirty="0">
                <a:cs typeface="Times New Roman" pitchFamily="18" charset="0"/>
              </a:rPr>
              <a:t>Так будь ей сыном.</a:t>
            </a:r>
            <a:endParaRPr lang="ru-RU" b="1" dirty="0"/>
          </a:p>
        </p:txBody>
      </p:sp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6572264" y="5901941"/>
            <a:ext cx="200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cs typeface="Arial" charset="0"/>
              </a:rPr>
              <a:t>Алена </a:t>
            </a:r>
            <a:r>
              <a:rPr lang="ru-RU" sz="1400" b="1" dirty="0" err="1">
                <a:cs typeface="Arial" charset="0"/>
              </a:rPr>
              <a:t>Колокольникова</a:t>
            </a:r>
            <a:r>
              <a:rPr lang="ru-RU" sz="1400" b="1" dirty="0"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Мои рисунки\тропин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435771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D:\личное\антон\Картинки\Закаты и рассветы\sunset00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28604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личное\антон\Картинки\Заставки\Рисунки\Природа\WallpaperauthorCharly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435771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личное\антон\Картинки\Заставки\Рисунки\Природа\WallpaperauthorCharly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143248"/>
            <a:ext cx="4214842" cy="333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нутый угол 5"/>
          <p:cNvSpPr/>
          <p:nvPr/>
        </p:nvSpPr>
        <p:spPr>
          <a:xfrm>
            <a:off x="2071688" y="1000125"/>
            <a:ext cx="5500687" cy="4643438"/>
          </a:xfrm>
          <a:prstGeom prst="foldedCorner">
            <a:avLst>
              <a:gd name="adj" fmla="val 16303"/>
            </a:avLst>
          </a:prstGeom>
          <a:solidFill>
            <a:schemeClr val="bg2">
              <a:lumMod val="75000"/>
              <a:alpha val="34902"/>
            </a:schemeClr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00232" y="1071546"/>
            <a:ext cx="571504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Люди, оглянитесь-ка вокруг! 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природа истинно прекрасна!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Ей нужна забота Ваших рук,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Чтобы красота ее не гасла.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143512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Б.Рябинин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1\Мои документы\Мои рисунки\роща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9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428604"/>
            <a:ext cx="831496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35716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/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b="1" dirty="0">
              <a:ln/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71670" y="785794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«Любить природу – значит любить Родину» </a:t>
            </a:r>
            <a:endParaRPr lang="ru-RU" sz="32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(М.Пришвин</a:t>
            </a: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32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7158" y="2357430"/>
            <a:ext cx="81438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«Человек, стреляя в природу, попадает в самого себя» 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(Ч.Айтматов)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000504"/>
            <a:ext cx="88582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«Не то, что мните Вы, природа: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слепок, не бездушный лик – 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ней есть душа, в ней есть свобода,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ней есть любовь, в ней есть язык.»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(Ф.Тютчев)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85794"/>
            <a:ext cx="714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Литература всегда чутко реагировала на все изменения, происходящие в природе и окружающем мире. Отравленный воздух, реки, земля- всё молит о помощи, о защите. От решения экологической проблемы зависит наше будущее и будущее наших детей. Этой проблеме посвящён ряд произведений таких знаменитых писателей, как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Чингиз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Айтматов, Валентин Распутин, Виктор Астафьев и другие.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Золотая 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500042"/>
            <a:ext cx="826770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18473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5500702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2354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4088011"/>
            <a:ext cx="807249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произведении «Царь-рыба» Астафьев как бы спрашивает тебя: а правильно ли ты используешь то, что тебе дано, не растрачиваешь ли ты впустую данное нам богатство - природу? Истина, написанная здесь, осветляет память и мысли и заставляет посмотреть на мир другими глазами.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14291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42118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Законы человеческих отношений не поддаются математическим расчетам, и в этом смысле Земля вращается, как карусель кровавых драм…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Ч. Айтматов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9292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43306" y="285729"/>
            <a:ext cx="52149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Роман Ч.Айтматова "Плаха" основан на идее противоречивости человеческой природы. С одной стороны - человек подчиняет себе и использует природу, потребляя её через плоды своей деятельности, а с другой стороны - разрушает своими преобразованиями. Таким образом, мир природы превращается в мир человеческий. Между ними должны быть установлены отношения родства, гармонии, но на самом деле - всё наоборот. Об этом и говорит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Чингиз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Айтматов. Дисгармония приводит к трагедии, приводит род человеческий на плаху!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2714644" cy="324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857520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4286256"/>
            <a:ext cx="5500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центре романа конфликт человека и пары волков, потерявших своих детёнышей по вине человека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714620"/>
            <a:ext cx="2498131" cy="39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357166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«Плаха»- это роман-крик, роман, написанный кровью, это отчаянный призыв, обращённый к каждому.</a:t>
            </a:r>
            <a:endParaRPr lang="ru-RU" sz="28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650088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642918"/>
            <a:ext cx="821537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Проблема экологии в наибольшей степени раскрыта через описание жизни семьи волков. Их восприятие мира автор приближает к человеческому, делая их мысли и переживания понятными и близкими нам. В сцене отстрела сайгаков люди кажутся просто чудовищами, не знающими жалости к живым существам. Бегущие вместе с сайгаками волки видятся более благородными и даже более добрыми, чем люди. Губя живую природу, человек погубит и себя.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Все проблемы человечества рождаются от отсутствия нравственного начала в людях. Поэтому прежде всего надо стремиться пробуждать в людях сострадание и любовь, честность и бескорыстность, доброту и понимание. Все это пытался пробуждать в людях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Авдий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Каллистратов, к этому должны стремиться и все мы, если не хотим оказаться на “плахе”.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959</Words>
  <Application>Microsoft Office PowerPoint</Application>
  <PresentationFormat>Экран (4:3)</PresentationFormat>
  <Paragraphs>72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Oksana</cp:lastModifiedBy>
  <cp:revision>46</cp:revision>
  <dcterms:created xsi:type="dcterms:W3CDTF">2011-04-28T16:23:49Z</dcterms:created>
  <dcterms:modified xsi:type="dcterms:W3CDTF">2015-10-20T09:54:12Z</dcterms:modified>
</cp:coreProperties>
</file>