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DCB6-6CE0-4747-9576-6FF44D57BE6C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32E4-8B76-4F96-A226-FBB3368DD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4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DCB6-6CE0-4747-9576-6FF44D57BE6C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32E4-8B76-4F96-A226-FBB3368DD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79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DCB6-6CE0-4747-9576-6FF44D57BE6C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32E4-8B76-4F96-A226-FBB3368DD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718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DCB6-6CE0-4747-9576-6FF44D57BE6C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32E4-8B76-4F96-A226-FBB3368DD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85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DCB6-6CE0-4747-9576-6FF44D57BE6C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32E4-8B76-4F96-A226-FBB3368DD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40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DCB6-6CE0-4747-9576-6FF44D57BE6C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32E4-8B76-4F96-A226-FBB3368DD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36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DCB6-6CE0-4747-9576-6FF44D57BE6C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32E4-8B76-4F96-A226-FBB3368DD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14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DCB6-6CE0-4747-9576-6FF44D57BE6C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32E4-8B76-4F96-A226-FBB3368DD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938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DCB6-6CE0-4747-9576-6FF44D57BE6C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32E4-8B76-4F96-A226-FBB3368DD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501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DCB6-6CE0-4747-9576-6FF44D57BE6C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32E4-8B76-4F96-A226-FBB3368DD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273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DCB6-6CE0-4747-9576-6FF44D57BE6C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32E4-8B76-4F96-A226-FBB3368DD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34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CB6-6CE0-4747-9576-6FF44D57BE6C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532E4-8B76-4F96-A226-FBB3368DD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27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psearch&amp;text=%D0%B7%D0%B2%D0%BE%D0%BD%20%D0%BF%D0%B0%D0%BB%D0%BE%D1%87%D0%B5%D0%BA%20%D0%B2%20%D0%BC%D1%83%D0%B7%D1%8B%D0%BA%D0%B5&amp;fp=0&amp;pos=0&amp;rpt=simage&amp;lr=11217&amp;uinfo=ww-1319-wh-653-fw-1094-fh-448-pd-1.2000000476837158&amp;img_url=http%3A%2F%2Fimg0.liveinternet.ru%2Fimages%2Fattach%2Fc%2F1%2F57%2F336%2F57336133_1270358396_5474.jpg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images.yandex.ru/yandsearch?source=wiz&amp;fp=0&amp;text=%D0%B7%D0%B2%D1%83%D0%BA%20%D0%B2%20%D0%BA%D0%B0%D1%80%D1%82%D0%B8%D0%BD%D0%BA%D0%B0%D1%85&amp;noreask=1&amp;pos=2&amp;lr=11217&amp;rpt=simage&amp;uinfo=ww-1319-wh-653-fw-1094-fh-448-pd-1.2000000476837158&amp;img_url=http%3A%2F%2Fimg-fotki.yandex.ru%2Fget%2F4713%2F102699435.42a%2F0_74545_cf346a51_S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yandex.ru/yandsearch?source=wiz&amp;fp=2&amp;uinfo=ww-1319-wh-653-fw-1094-fh-448-pd-1.2000000476837158&amp;p=2&amp;text=%D0%B7%D0%B2%D1%83%D0%BA%20%D0%B2%20%D0%BA%D0%B0%D1%80%D1%82%D0%B8%D0%BD%D0%BA%D0%B0%D1%85&amp;noreask=1&amp;pos=79&amp;rpt=simage&amp;lr=11217&amp;img_url=http%3A%2F%2Fkiss.travel%2Fcountry%2Fukraine.07.jpeg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images.yandex.ru/yandsearch?text=%D0%B7%D0%B2%D1%83%D0%BA%20%D0%B2%20%D0%BA%D0%B0%D1%80%D1%82%D0%B8%D0%BD%D0%BA%D0%B0%D1%85&amp;img_url=http%3A%2F%2Fimg0.liveinternet.ru%2Fimages%2Fattach%2Fc%2F7%2F97%2F951%2F97951058_4814775_1329295374_1199.png&amp;pos=0&amp;rpt=simage&amp;lr=11217&amp;noreask=1&amp;source=wiz" TargetMode="External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source=wiz&amp;fp=2&amp;uinfo=ww-1319-wh-653-fw-1094-fh-448-pd-1.2000000476837158&amp;p=2&amp;text=%D0%B7%D0%B2%D1%83%D0%BA%20%D0%B2%20%D0%BA%D0%B0%D1%80%D1%82%D0%B8%D0%BD%D0%BA%D0%B0%D1%85&amp;noreask=1&amp;pos=80&amp;rpt=simage&amp;lr=11217&amp;img_url=http%3A%2F%2Fmegalife.com.ua%2Fuploads%2Fposts%2F2011-04%2Fthumbs%2F1303039719_w09.jp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C%D0%B5%D1%82%D0%B0%D0%BB%D0%BB&amp;fp=0&amp;pos=6&amp;uinfo=ww-1319-wh-653-fw-1094-fh-448-pd-1.2000000476837158&amp;rpt=simage&amp;img_url=http%3A%2F%2Ffi.ill.focus.ua%2Fm%2F371x240%2F-82309.jpg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images.yandex.ru/yandsearch?text=%D0%B2%D0%BE%D0%B7%D0%B4%D1%83%D1%85&amp;fp=0&amp;pos=28&amp;uinfo=ww-1319-wh-653-fw-1094-fh-448-pd-1.2000000476837158&amp;rpt=simage&amp;img_url=http%3A%2F%2Fi001.radikal.ru%2F1109%2Fef%2F421b4f8ad09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0%B2%D0%B0%D0%BA%D1%83%D1%83%D0%BC&amp;fp=0&amp;pos=12&amp;uinfo=ww-1319-wh-653-fw-1094-fh-448-pd-1.2000000476837158&amp;rpt=simage&amp;img_url=http%3A%2F%2Fwww.horse.ru%2Fpost_images%2Fsphorse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images.yandex.ru/yandsearch?text=%D0%B2%D0%BE%D0%B4%D0%B0&amp;fp=0&amp;pos=6&amp;uinfo=ww-1319-wh-653-fw-1094-fh-448-pd-1.2000000476837158&amp;rpt=simage&amp;img_url=http%3A%2F%2Fimg0.liveinternet.ru%2Fimages%2Fattach%2Fc%2F0%2F44%2F328%2F44328181_chist_voda1.jpg" TargetMode="Externa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text=%D1%8D%D1%85%D0%BE%20%D0%B2%20%D0%BB%D0%B5%D1%81%D1%83&amp;fp=0&amp;pos=10&amp;uinfo=ww-1319-wh-653-fw-1094-fh-448-pd-1.2000000476837158&amp;rpt=simage&amp;img_url=http%3A%2F%2Fwww.ecmo.ru%2Fdata%2Fforest-view.jpe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100-mp3.ru/uploads/posts/312033/4f29dcef265c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788680"/>
            <a:ext cx="5328592" cy="532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13.gulfup.com/2012-08-24/1345831731943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48387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zastavki.com/pictures/640x480/2012/Nature_Other__002734_29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88" y="428639"/>
            <a:ext cx="8064896" cy="604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dn.bolshoyvopros.ru/files/users/images/21/06/21063357a4d87be157951dc45b5167b8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88" y="428639"/>
            <a:ext cx="7941800" cy="588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3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340768"/>
            <a:ext cx="78714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Звук 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 его распространение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 descr="http://dl28.fotosklad.org.ua/20121130/preview-photo/dac0031c9987d5333f116649cf4bcd7d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76" b="25618"/>
          <a:stretch/>
        </p:blipFill>
        <p:spPr bwMode="auto">
          <a:xfrm>
            <a:off x="4584" y="4926330"/>
            <a:ext cx="9139416" cy="193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12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760640"/>
          </a:xfrm>
        </p:spPr>
        <p:txBody>
          <a:bodyPr>
            <a:normAutofit/>
          </a:bodyPr>
          <a:lstStyle/>
          <a:p>
            <a:r>
              <a:rPr lang="ru-RU" dirty="0" smtClean="0"/>
              <a:t>Звук исходит только от колеблющихся тел.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Колебания источника звука </a:t>
            </a:r>
          </a:p>
          <a:p>
            <a:pPr marL="0" indent="0">
              <a:buNone/>
            </a:pPr>
            <a:r>
              <a:rPr lang="ru-RU" dirty="0" smtClean="0"/>
              <a:t>вызывают колебания среды.</a:t>
            </a:r>
          </a:p>
          <a:p>
            <a:r>
              <a:rPr lang="ru-RU" dirty="0" smtClean="0"/>
              <a:t>Процесс распространения колебаний в среде называют звуковой волной.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044" y="1201839"/>
            <a:ext cx="4438799" cy="179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07635"/>
            <a:ext cx="1762765" cy="166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517232"/>
            <a:ext cx="7056784" cy="125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30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Факты распространения звука в разных средах 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800" dirty="0" smtClean="0"/>
              <a:t>V</a:t>
            </a:r>
            <a:r>
              <a:rPr lang="en-US" dirty="0" smtClean="0"/>
              <a:t> </a:t>
            </a:r>
            <a:r>
              <a:rPr lang="ru-RU" sz="1800" dirty="0" err="1" smtClean="0"/>
              <a:t>зв</a:t>
            </a:r>
            <a:r>
              <a:rPr lang="ru-RU" dirty="0" smtClean="0"/>
              <a:t> = 330 м/с </a:t>
            </a:r>
          </a:p>
          <a:p>
            <a:endParaRPr lang="ru-RU" dirty="0" smtClean="0"/>
          </a:p>
          <a:p>
            <a:r>
              <a:rPr lang="en-US" sz="4800" dirty="0" smtClean="0"/>
              <a:t>V</a:t>
            </a:r>
            <a:r>
              <a:rPr lang="en-US" dirty="0" smtClean="0"/>
              <a:t> </a:t>
            </a:r>
            <a:r>
              <a:rPr lang="ru-RU" sz="1800" dirty="0" err="1" smtClean="0"/>
              <a:t>зв</a:t>
            </a:r>
            <a:r>
              <a:rPr lang="ru-RU" dirty="0" smtClean="0"/>
              <a:t> = 1500 м/с </a:t>
            </a:r>
          </a:p>
          <a:p>
            <a:endParaRPr lang="ru-RU" dirty="0" smtClean="0"/>
          </a:p>
          <a:p>
            <a:r>
              <a:rPr lang="en-US" sz="4800" dirty="0" smtClean="0"/>
              <a:t>V</a:t>
            </a:r>
            <a:r>
              <a:rPr lang="en-US" dirty="0" smtClean="0"/>
              <a:t> </a:t>
            </a:r>
            <a:r>
              <a:rPr lang="ru-RU" sz="1800" dirty="0" err="1" smtClean="0"/>
              <a:t>зв</a:t>
            </a:r>
            <a:r>
              <a:rPr lang="ru-RU" dirty="0" smtClean="0"/>
              <a:t> = 5000 м/с</a:t>
            </a:r>
          </a:p>
          <a:p>
            <a:endParaRPr lang="ru-RU" dirty="0"/>
          </a:p>
          <a:p>
            <a:r>
              <a:rPr lang="en-US" sz="4800" dirty="0" smtClean="0"/>
              <a:t>V</a:t>
            </a:r>
            <a:r>
              <a:rPr lang="en-US" dirty="0" smtClean="0"/>
              <a:t> </a:t>
            </a:r>
            <a:r>
              <a:rPr lang="ru-RU" sz="1800" dirty="0" err="1" smtClean="0"/>
              <a:t>зв</a:t>
            </a:r>
            <a:r>
              <a:rPr lang="ru-RU" dirty="0" smtClean="0"/>
              <a:t> = 0 м/с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http://www.imgs.su/tmp/2012-10-25/1351174921-46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43070"/>
            <a:ext cx="2880320" cy="216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1.liveinternet.ru/images/attach/c/4/84/405/84405625_ya6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603" y="2207643"/>
            <a:ext cx="3102327" cy="222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tamboff.ru/forum/files/thumbs/t_ue___343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603" y="4383514"/>
            <a:ext cx="2412624" cy="24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novosibirsk.openrussia.ru/users/94/9445/pics/it_9445_43162.jpg?709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931" y="3490129"/>
            <a:ext cx="3258371" cy="196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73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Эхо </a:t>
            </a:r>
            <a:endParaRPr lang="ru-RU" sz="6600" b="1" dirty="0"/>
          </a:p>
        </p:txBody>
      </p:sp>
      <p:pic>
        <p:nvPicPr>
          <p:cNvPr id="5122" name="Picture 2" descr="http://www.vedtver.ru/data/uploads/2013-06/page/21407/les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484784"/>
            <a:ext cx="8748091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66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55"/>
            <a:ext cx="8568952" cy="676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05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Доклад «Эхолокация у животных»</a:t>
            </a:r>
          </a:p>
          <a:p>
            <a:r>
              <a:rPr lang="ru-RU" dirty="0" smtClean="0"/>
              <a:t>Стр. 79-80 </a:t>
            </a:r>
          </a:p>
          <a:p>
            <a:pPr marL="0" indent="0">
              <a:buNone/>
            </a:pPr>
            <a:r>
              <a:rPr lang="ru-RU" dirty="0" smtClean="0"/>
              <a:t>(читать отвечать на вопросы устно)</a:t>
            </a:r>
          </a:p>
          <a:p>
            <a:r>
              <a:rPr lang="ru-RU" dirty="0" smtClean="0"/>
              <a:t>Задачи </a:t>
            </a:r>
          </a:p>
          <a:p>
            <a:r>
              <a:rPr lang="ru-RU" dirty="0" smtClean="0"/>
              <a:t>Записи учить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19341" y="476672"/>
            <a:ext cx="6105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 descr="C:\Users\Администратор\Pictures\Анимашки\i217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519" y="3645024"/>
            <a:ext cx="2264296" cy="272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05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75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Факты распространения звука в разных средах </vt:lpstr>
      <vt:lpstr>Эхо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</cp:revision>
  <dcterms:created xsi:type="dcterms:W3CDTF">2014-04-22T16:45:50Z</dcterms:created>
  <dcterms:modified xsi:type="dcterms:W3CDTF">2014-04-22T17:30:20Z</dcterms:modified>
</cp:coreProperties>
</file>