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3-tub-ru.yandex.net/i?id=498927638-69-72&amp;n=21"/>
          <p:cNvPicPr>
            <a:picLocks noChangeAspect="1" noChangeArrowheads="1"/>
          </p:cNvPicPr>
          <p:nvPr/>
        </p:nvPicPr>
        <p:blipFill>
          <a:blip r:embed="rId2"/>
          <a:srcRect l="10465" r="10465"/>
          <a:stretch>
            <a:fillRect/>
          </a:stretch>
        </p:blipFill>
        <p:spPr bwMode="auto">
          <a:xfrm>
            <a:off x="0" y="0"/>
            <a:ext cx="9144000" cy="68329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929190" y="2643182"/>
            <a:ext cx="44291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Бегать, прыгать, отжиматься 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Не умел совсем, признаться… 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Но спасибо физкультуре – 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Изменился я в фигуре! 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В праздник, День Учителей,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Я спешу скорей-скорей 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Вас, поздравить, мой учитель,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О здоровье попечитель!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4" name="Рисунок 3" descr="SDC103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142852"/>
            <a:ext cx="3357586" cy="4476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7759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s3.a5.ru/media/4f/c2/dc/850_4fc2dc33c1a005705627920b91f0f7b2.jpg"/>
          <p:cNvPicPr>
            <a:picLocks noChangeAspect="1" noChangeArrowheads="1"/>
          </p:cNvPicPr>
          <p:nvPr/>
        </p:nvPicPr>
        <p:blipFill>
          <a:blip r:embed="rId2"/>
          <a:srcRect b="33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user\Рабочий стол\11 11\_10105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57166"/>
            <a:ext cx="3679818" cy="2760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Documents and Settings\user\Рабочий стол\11 11\_10106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928802"/>
            <a:ext cx="5523616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user\Рабочий стол\11Б\IMG_03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901060" cy="5925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942156" y="548680"/>
            <a:ext cx="330353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это мило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3" descr="C:\Documents and Settings\user\Рабочий стол\звон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45225"/>
            <a:ext cx="1765970" cy="14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157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эмбл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32771" b="23669"/>
          <a:stretch>
            <a:fillRect/>
          </a:stretch>
        </p:blipFill>
        <p:spPr bwMode="auto">
          <a:xfrm>
            <a:off x="0" y="0"/>
            <a:ext cx="9143999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539" name="Picture 3" descr="G:\л\_1018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794" y="714356"/>
            <a:ext cx="7523544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</Words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</cp:revision>
  <dcterms:modified xsi:type="dcterms:W3CDTF">2014-09-20T11:31:57Z</dcterms:modified>
</cp:coreProperties>
</file>