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4018" r:id="rId2"/>
  </p:sldMasterIdLst>
  <p:sldIdLst>
    <p:sldId id="256" r:id="rId3"/>
    <p:sldId id="257" r:id="rId4"/>
    <p:sldId id="294" r:id="rId5"/>
    <p:sldId id="295" r:id="rId6"/>
    <p:sldId id="296" r:id="rId7"/>
    <p:sldId id="297" r:id="rId8"/>
    <p:sldId id="303" r:id="rId9"/>
    <p:sldId id="305" r:id="rId10"/>
    <p:sldId id="309" r:id="rId11"/>
    <p:sldId id="345" r:id="rId12"/>
    <p:sldId id="287" r:id="rId13"/>
    <p:sldId id="316" r:id="rId14"/>
    <p:sldId id="333" r:id="rId15"/>
    <p:sldId id="334" r:id="rId16"/>
    <p:sldId id="319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30" r:id="rId28"/>
  </p:sldIdLst>
  <p:sldSz cx="9144000" cy="6858000" type="screen4x3"/>
  <p:notesSz cx="6858000" cy="9144000"/>
  <p:embeddedFontLst>
    <p:embeddedFont>
      <p:font typeface="Arial Black" pitchFamily="34" charset="0"/>
      <p:bold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Wingdings 3" pitchFamily="18" charset="2"/>
      <p:regular r:id="rId3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23A2B"/>
    <a:srgbClr val="FF6600"/>
    <a:srgbClr val="333333"/>
    <a:srgbClr val="990000"/>
    <a:srgbClr val="969696"/>
    <a:srgbClr val="EAEAEA"/>
    <a:srgbClr val="0355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3" autoAdjust="0"/>
    <p:restoredTop sz="94585" autoAdjust="0"/>
  </p:normalViewPr>
  <p:slideViewPr>
    <p:cSldViewPr>
      <p:cViewPr varScale="1">
        <p:scale>
          <a:sx n="68" d="100"/>
          <a:sy n="68" d="100"/>
        </p:scale>
        <p:origin x="-14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38D68-D46A-46FF-8CDF-6DEF395A9127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CC9228-8F55-488D-BAF0-F012D0ED94BF}">
      <dgm:prSet phldrT="[Текст]" custT="1"/>
      <dgm:spPr>
        <a:solidFill>
          <a:schemeClr val="accent3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Вредоносные программы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619E5C7-01D4-451D-A77C-230E31722A36}" type="parTrans" cxnId="{6E8CB600-4525-497B-B11C-5B53C4145B3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EF4B111-96F9-47E6-9726-45B832195042}" type="sibTrans" cxnId="{6E8CB600-4525-497B-B11C-5B53C4145B3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EAA1A9F-0BAA-41F3-A1AF-C09C7BAA3AE5}">
      <dgm:prSet phldrT="[Текст]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F70B6D-F40A-44A8-901F-C445B69F0AA7}" type="parTrans" cxnId="{5C371FB2-D46C-4E68-B6B0-97EE85538A2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BC4F54D-6999-40D9-A2BC-4363EF8C5F06}" type="sibTrans" cxnId="{5C371FB2-D46C-4E68-B6B0-97EE85538A2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2661809-E7E5-4C7D-A6D9-232D6D1AA0B1}">
      <dgm:prSet phldrT="[Текст]"/>
      <dgm:spPr>
        <a:solidFill>
          <a:schemeClr val="accent3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Спам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3A30AA4-0168-4E9F-BE82-6AE106DB401B}" type="parTrans" cxnId="{29FD7DEE-7C46-4C9E-99D6-07945C3AED8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9F3E528-B1E5-4147-8F76-3DC8C3CBC673}" type="sibTrans" cxnId="{29FD7DEE-7C46-4C9E-99D6-07945C3AED8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880C18B-7FDA-4070-BE87-19B3C0EBFF6B}">
      <dgm:prSet phldrT="[Текст]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CEE088B-9102-4187-8CEE-D238656CA294}" type="parTrans" cxnId="{E9832F33-1049-4A72-9474-C059AF2CF44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1015395-174E-4942-8B02-79FF99F51DE8}" type="sibTrans" cxnId="{E9832F33-1049-4A72-9474-C059AF2CF44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7BFE1B1-E454-48CC-B180-3891D0A18392}">
      <dgm:prSet phldrT="[Текст]"/>
      <dgm:spPr>
        <a:solidFill>
          <a:schemeClr val="accent3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Аппаратные и программные сбои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05E3F90-7D10-4207-B516-53075BE6F271}" type="parTrans" cxnId="{1D357A9D-F944-475D-9DA1-40BEBE1F012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2D22E44-966D-43F4-A181-36864B5C6186}" type="sibTrans" cxnId="{1D357A9D-F944-475D-9DA1-40BEBE1F012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1A5BFD1-305E-40B0-AD10-5774640E6851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317EE91-B35C-4089-B811-B8CE8AD80E27}" type="parTrans" cxnId="{44EC659B-F593-45AE-AE10-A40BED6277D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B4E8FC2-680C-4EBD-ACF0-624108B34B4D}" type="sibTrans" cxnId="{44EC659B-F593-45AE-AE10-A40BED6277D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3BE462B-9014-469F-AFE4-0D750B38B360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8FF4BC9-7E2C-4EE9-B273-9386A08DC95A}" type="parTrans" cxnId="{272DFDCA-85A3-460E-A2B5-40E96E21EB3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DA7BBBB-F4D5-484E-9BDA-444BCEEB9262}" type="sibTrans" cxnId="{272DFDCA-85A3-460E-A2B5-40E96E21EB3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D4F1D2A-F7C3-45CF-A093-C328D299FC53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1A3894D-FD73-4E4E-BA17-A9DAD4B5613F}" type="parTrans" cxnId="{8AE01166-5683-4D2D-93F0-AF7AED458E4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E1ACCB-1B66-4B85-B032-431909DE76F2}" type="sibTrans" cxnId="{8AE01166-5683-4D2D-93F0-AF7AED458E4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D563C24-739A-4B65-8212-C09572278B2A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F75918A-71F2-40B8-AD4C-089E9876F92F}" type="parTrans" cxnId="{FD1431CD-86C8-43A5-BB9E-3F4CB2AF6EE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5C3CC60-AB0B-4227-8B6E-7B654B7F1C9E}" type="sibTrans" cxnId="{FD1431CD-86C8-43A5-BB9E-3F4CB2AF6EE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10DBBDB-0CAA-4160-808D-E451BA35B74C}">
      <dgm:prSet/>
      <dgm:spPr>
        <a:solidFill>
          <a:schemeClr val="accent3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Кража информации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65E014-AE40-4708-9055-F21E28856919}" type="parTrans" cxnId="{B0372D30-8014-4C2B-8173-3634248CE8B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723E717-101D-4F19-9398-A8464792ED90}" type="sibTrans" cxnId="{B0372D30-8014-4C2B-8173-3634248CE8B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0F89775-0FDD-425F-9A5D-CE02EFFD9918}">
      <dgm:prSet phldrT="[Текст]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 b="1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48EFB10-4271-45E0-9399-783E7E885386}" type="sibTrans" cxnId="{ACCB1C50-7571-4265-90F3-C65BF3DCEFF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95500B9-E0D7-40F8-BC61-1A75AC5ECE40}" type="parTrans" cxnId="{ACCB1C50-7571-4265-90F3-C65BF3DCEFF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6F732A7-3581-4558-9BE8-7C072C657577}">
      <dgm:prSet/>
      <dgm:spPr>
        <a:solidFill>
          <a:schemeClr val="accent3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Халатность сотрудников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EAFB2BC-9E44-4A38-96E7-C741B5B5C59A}" type="parTrans" cxnId="{E35B4A7C-06A9-414B-9E80-836B5DC5FB6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EB3F475-DDFA-4A64-AD95-5BF94FFD8CC8}" type="sibTrans" cxnId="{E35B4A7C-06A9-414B-9E80-836B5DC5FB6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773C5D2-CE4A-453F-BFC3-2C4B7AB00800}">
      <dgm:prSet/>
      <dgm:spPr>
        <a:solidFill>
          <a:schemeClr val="accent3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Хакерские атаки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D20162F-D128-4E36-A1BE-481B84DC6336}" type="parTrans" cxnId="{4DC5CDF1-90C4-4377-B2D6-C22E1084D45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56B5E7D-E99E-4EF9-AB58-9B8CF9FDCAD7}" type="sibTrans" cxnId="{4DC5CDF1-90C4-4377-B2D6-C22E1084D45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C3B5EE9-66BB-4937-B24A-D2A24D6074A4}">
      <dgm:prSet/>
      <dgm:spPr>
        <a:solidFill>
          <a:schemeClr val="accent3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Финансовое мошенничество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337898-D8E4-4873-ABC9-78362D76C16A}" type="parTrans" cxnId="{33C28C05-C9C6-403C-80A5-AE0695FF5C7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5C30BF8-9CC7-48CC-A433-B42C49645C15}" type="sibTrans" cxnId="{33C28C05-C9C6-403C-80A5-AE0695FF5C7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4A21F06-45BA-4A9D-A93D-B8AB3FA4508E}" type="pres">
      <dgm:prSet presAssocID="{0FD38D68-D46A-46FF-8CDF-6DEF395A912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75BEB2-7FCF-42D8-A50E-D6A66BD3A007}" type="pres">
      <dgm:prSet presAssocID="{40F89775-0FDD-425F-9A5D-CE02EFFD9918}" presName="composite" presStyleCnt="0"/>
      <dgm:spPr/>
    </dgm:pt>
    <dgm:pt modelId="{06C8798C-68C7-4361-9FF6-46B001F04F27}" type="pres">
      <dgm:prSet presAssocID="{40F89775-0FDD-425F-9A5D-CE02EFFD9918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6FBE5-BE8E-487E-B75A-07B5FFA361F6}" type="pres">
      <dgm:prSet presAssocID="{40F89775-0FDD-425F-9A5D-CE02EFFD9918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CB616-91F9-4353-9F37-BDCA530CE98C}" type="pres">
      <dgm:prSet presAssocID="{D48EFB10-4271-45E0-9399-783E7E885386}" presName="sp" presStyleCnt="0"/>
      <dgm:spPr/>
    </dgm:pt>
    <dgm:pt modelId="{B92A4F86-920C-416D-99A5-B7788AB18822}" type="pres">
      <dgm:prSet presAssocID="{E1A5BFD1-305E-40B0-AD10-5774640E6851}" presName="composite" presStyleCnt="0"/>
      <dgm:spPr/>
    </dgm:pt>
    <dgm:pt modelId="{06B7190D-D783-42B7-90F2-B51CF72C1D79}" type="pres">
      <dgm:prSet presAssocID="{E1A5BFD1-305E-40B0-AD10-5774640E6851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F40A6-9834-4C9C-B737-978FF15E9D0B}" type="pres">
      <dgm:prSet presAssocID="{E1A5BFD1-305E-40B0-AD10-5774640E6851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CC313-856D-4624-9E81-FEFDFEED4356}" type="pres">
      <dgm:prSet presAssocID="{1B4E8FC2-680C-4EBD-ACF0-624108B34B4D}" presName="sp" presStyleCnt="0"/>
      <dgm:spPr/>
    </dgm:pt>
    <dgm:pt modelId="{DB55942C-A143-4C4E-BDB6-CD3150B15F5B}" type="pres">
      <dgm:prSet presAssocID="{43BE462B-9014-469F-AFE4-0D750B38B360}" presName="composite" presStyleCnt="0"/>
      <dgm:spPr/>
    </dgm:pt>
    <dgm:pt modelId="{C83040B3-95A4-499A-8BAA-8C177007393F}" type="pres">
      <dgm:prSet presAssocID="{43BE462B-9014-469F-AFE4-0D750B38B360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5E5AA-1CE7-4536-B311-5214FD20846B}" type="pres">
      <dgm:prSet presAssocID="{43BE462B-9014-469F-AFE4-0D750B38B360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783E6-AB80-470E-A4F6-B091B19ACAFB}" type="pres">
      <dgm:prSet presAssocID="{2DA7BBBB-F4D5-484E-9BDA-444BCEEB9262}" presName="sp" presStyleCnt="0"/>
      <dgm:spPr/>
    </dgm:pt>
    <dgm:pt modelId="{3452FF41-0DFE-489D-BE70-E72FA6599B05}" type="pres">
      <dgm:prSet presAssocID="{9D4F1D2A-F7C3-45CF-A093-C328D299FC53}" presName="composite" presStyleCnt="0"/>
      <dgm:spPr/>
    </dgm:pt>
    <dgm:pt modelId="{433EC8B5-3F50-4D75-A7B7-6849CA008728}" type="pres">
      <dgm:prSet presAssocID="{9D4F1D2A-F7C3-45CF-A093-C328D299FC53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C1E78-2CE2-4562-83AB-DDA88ACCC937}" type="pres">
      <dgm:prSet presAssocID="{9D4F1D2A-F7C3-45CF-A093-C328D299FC53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875DC-ACC0-4C4E-B28B-D659554CC709}" type="pres">
      <dgm:prSet presAssocID="{ADE1ACCB-1B66-4B85-B032-431909DE76F2}" presName="sp" presStyleCnt="0"/>
      <dgm:spPr/>
    </dgm:pt>
    <dgm:pt modelId="{6389B1F0-37AD-43AE-BAF9-3542FE378AC8}" type="pres">
      <dgm:prSet presAssocID="{BD563C24-739A-4B65-8212-C09572278B2A}" presName="composite" presStyleCnt="0"/>
      <dgm:spPr/>
    </dgm:pt>
    <dgm:pt modelId="{AE1A8918-DCBD-4779-AA70-6B0F389F9119}" type="pres">
      <dgm:prSet presAssocID="{BD563C24-739A-4B65-8212-C09572278B2A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CBFCF-C07C-4958-BD5D-1FF48FDBE7BD}" type="pres">
      <dgm:prSet presAssocID="{BD563C24-739A-4B65-8212-C09572278B2A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A7477-B0BE-4848-B1EC-84FE6E8D306B}" type="pres">
      <dgm:prSet presAssocID="{05C3CC60-AB0B-4227-8B6E-7B654B7F1C9E}" presName="sp" presStyleCnt="0"/>
      <dgm:spPr/>
    </dgm:pt>
    <dgm:pt modelId="{AD201E69-235A-4632-A219-5945E9E5AEA1}" type="pres">
      <dgm:prSet presAssocID="{9EAA1A9F-0BAA-41F3-A1AF-C09C7BAA3AE5}" presName="composite" presStyleCnt="0"/>
      <dgm:spPr/>
    </dgm:pt>
    <dgm:pt modelId="{A97103A8-6183-460C-8F07-673000135523}" type="pres">
      <dgm:prSet presAssocID="{9EAA1A9F-0BAA-41F3-A1AF-C09C7BAA3AE5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CF3C2-CD2B-4C87-9120-14C3CCFFBAC9}" type="pres">
      <dgm:prSet presAssocID="{9EAA1A9F-0BAA-41F3-A1AF-C09C7BAA3AE5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2F701-3232-48C5-A53A-5EFEBF47A041}" type="pres">
      <dgm:prSet presAssocID="{5BC4F54D-6999-40D9-A2BC-4363EF8C5F06}" presName="sp" presStyleCnt="0"/>
      <dgm:spPr/>
    </dgm:pt>
    <dgm:pt modelId="{8EA817EA-82EA-41CE-8D6C-CF7A23E2CFD4}" type="pres">
      <dgm:prSet presAssocID="{E880C18B-7FDA-4070-BE87-19B3C0EBFF6B}" presName="composite" presStyleCnt="0"/>
      <dgm:spPr/>
    </dgm:pt>
    <dgm:pt modelId="{EDE93689-8717-4776-98A6-5111C2550B01}" type="pres">
      <dgm:prSet presAssocID="{E880C18B-7FDA-4070-BE87-19B3C0EBFF6B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CE235-5EC4-4098-8F70-63657DC33244}" type="pres">
      <dgm:prSet presAssocID="{E880C18B-7FDA-4070-BE87-19B3C0EBFF6B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E01166-5683-4D2D-93F0-AF7AED458E4A}" srcId="{0FD38D68-D46A-46FF-8CDF-6DEF395A9127}" destId="{9D4F1D2A-F7C3-45CF-A093-C328D299FC53}" srcOrd="3" destOrd="0" parTransId="{71A3894D-FD73-4E4E-BA17-A9DAD4B5613F}" sibTransId="{ADE1ACCB-1B66-4B85-B032-431909DE76F2}"/>
    <dgm:cxn modelId="{33C28C05-C9C6-403C-80A5-AE0695FF5C7B}" srcId="{BD563C24-739A-4B65-8212-C09572278B2A}" destId="{4C3B5EE9-66BB-4937-B24A-D2A24D6074A4}" srcOrd="0" destOrd="0" parTransId="{30337898-D8E4-4873-ABC9-78362D76C16A}" sibTransId="{25C30BF8-9CC7-48CC-A433-B42C49645C15}"/>
    <dgm:cxn modelId="{6E8CB600-4525-497B-B11C-5B53C4145B33}" srcId="{40F89775-0FDD-425F-9A5D-CE02EFFD9918}" destId="{1CCC9228-8F55-488D-BAF0-F012D0ED94BF}" srcOrd="0" destOrd="0" parTransId="{E619E5C7-01D4-451D-A77C-230E31722A36}" sibTransId="{CEF4B111-96F9-47E6-9726-45B832195042}"/>
    <dgm:cxn modelId="{E5A63236-7339-4B4F-AD84-B462C5C1F3DB}" type="presOf" srcId="{D6F732A7-3581-4558-9BE8-7C072C657577}" destId="{B645E5AA-1CE7-4536-B311-5214FD20846B}" srcOrd="0" destOrd="0" presId="urn:microsoft.com/office/officeart/2005/8/layout/chevron2"/>
    <dgm:cxn modelId="{ACCB1C50-7571-4265-90F3-C65BF3DCEFF6}" srcId="{0FD38D68-D46A-46FF-8CDF-6DEF395A9127}" destId="{40F89775-0FDD-425F-9A5D-CE02EFFD9918}" srcOrd="0" destOrd="0" parTransId="{595500B9-E0D7-40F8-BC61-1A75AC5ECE40}" sibTransId="{D48EFB10-4271-45E0-9399-783E7E885386}"/>
    <dgm:cxn modelId="{E9832F33-1049-4A72-9474-C059AF2CF440}" srcId="{0FD38D68-D46A-46FF-8CDF-6DEF395A9127}" destId="{E880C18B-7FDA-4070-BE87-19B3C0EBFF6B}" srcOrd="6" destOrd="0" parTransId="{1CEE088B-9102-4187-8CEE-D238656CA294}" sibTransId="{31015395-174E-4942-8B02-79FF99F51DE8}"/>
    <dgm:cxn modelId="{8219735D-0752-46DE-BEC7-0890CDDECE8D}" type="presOf" srcId="{43BE462B-9014-469F-AFE4-0D750B38B360}" destId="{C83040B3-95A4-499A-8BAA-8C177007393F}" srcOrd="0" destOrd="0" presId="urn:microsoft.com/office/officeart/2005/8/layout/chevron2"/>
    <dgm:cxn modelId="{6F3275DA-4E82-4919-917F-296EC9C2140F}" type="presOf" srcId="{9D4F1D2A-F7C3-45CF-A093-C328D299FC53}" destId="{433EC8B5-3F50-4D75-A7B7-6849CA008728}" srcOrd="0" destOrd="0" presId="urn:microsoft.com/office/officeart/2005/8/layout/chevron2"/>
    <dgm:cxn modelId="{44EC659B-F593-45AE-AE10-A40BED6277D0}" srcId="{0FD38D68-D46A-46FF-8CDF-6DEF395A9127}" destId="{E1A5BFD1-305E-40B0-AD10-5774640E6851}" srcOrd="1" destOrd="0" parTransId="{9317EE91-B35C-4089-B811-B8CE8AD80E27}" sibTransId="{1B4E8FC2-680C-4EBD-ACF0-624108B34B4D}"/>
    <dgm:cxn modelId="{847882C1-4EE0-417E-9B5A-CAD79328F432}" type="presOf" srcId="{40F89775-0FDD-425F-9A5D-CE02EFFD9918}" destId="{06C8798C-68C7-4361-9FF6-46B001F04F27}" srcOrd="0" destOrd="0" presId="urn:microsoft.com/office/officeart/2005/8/layout/chevron2"/>
    <dgm:cxn modelId="{F405679F-C27E-4B44-9853-CFE019D4B0BE}" type="presOf" srcId="{0FD38D68-D46A-46FF-8CDF-6DEF395A9127}" destId="{B4A21F06-45BA-4A9D-A93D-B8AB3FA4508E}" srcOrd="0" destOrd="0" presId="urn:microsoft.com/office/officeart/2005/8/layout/chevron2"/>
    <dgm:cxn modelId="{16653C43-8C9B-4B2A-A491-CE3BBE1E32A6}" type="presOf" srcId="{BD563C24-739A-4B65-8212-C09572278B2A}" destId="{AE1A8918-DCBD-4779-AA70-6B0F389F9119}" srcOrd="0" destOrd="0" presId="urn:microsoft.com/office/officeart/2005/8/layout/chevron2"/>
    <dgm:cxn modelId="{935F7853-6C95-4B95-960B-6F257E72072C}" type="presOf" srcId="{87BFE1B1-E454-48CC-B180-3891D0A18392}" destId="{3F5CE235-5EC4-4098-8F70-63657DC33244}" srcOrd="0" destOrd="0" presId="urn:microsoft.com/office/officeart/2005/8/layout/chevron2"/>
    <dgm:cxn modelId="{B0372D30-8014-4C2B-8173-3634248CE8B6}" srcId="{E1A5BFD1-305E-40B0-AD10-5774640E6851}" destId="{010DBBDB-0CAA-4160-808D-E451BA35B74C}" srcOrd="0" destOrd="0" parTransId="{0C65E014-AE40-4708-9055-F21E28856919}" sibTransId="{2723E717-101D-4F19-9398-A8464792ED90}"/>
    <dgm:cxn modelId="{073C2CD0-01DB-41B6-BC58-E2874C07B251}" type="presOf" srcId="{9EAA1A9F-0BAA-41F3-A1AF-C09C7BAA3AE5}" destId="{A97103A8-6183-460C-8F07-673000135523}" srcOrd="0" destOrd="0" presId="urn:microsoft.com/office/officeart/2005/8/layout/chevron2"/>
    <dgm:cxn modelId="{272DFDCA-85A3-460E-A2B5-40E96E21EB30}" srcId="{0FD38D68-D46A-46FF-8CDF-6DEF395A9127}" destId="{43BE462B-9014-469F-AFE4-0D750B38B360}" srcOrd="2" destOrd="0" parTransId="{38FF4BC9-7E2C-4EE9-B273-9386A08DC95A}" sibTransId="{2DA7BBBB-F4D5-484E-9BDA-444BCEEB9262}"/>
    <dgm:cxn modelId="{1D357A9D-F944-475D-9DA1-40BEBE1F0129}" srcId="{E880C18B-7FDA-4070-BE87-19B3C0EBFF6B}" destId="{87BFE1B1-E454-48CC-B180-3891D0A18392}" srcOrd="0" destOrd="0" parTransId="{205E3F90-7D10-4207-B516-53075BE6F271}" sibTransId="{D2D22E44-966D-43F4-A181-36864B5C6186}"/>
    <dgm:cxn modelId="{C40D71E3-5D7F-4A1C-AB73-0C7987CD6F11}" type="presOf" srcId="{6773C5D2-CE4A-453F-BFC3-2C4B7AB00800}" destId="{56DC1E78-2CE2-4562-83AB-DDA88ACCC937}" srcOrd="0" destOrd="0" presId="urn:microsoft.com/office/officeart/2005/8/layout/chevron2"/>
    <dgm:cxn modelId="{FF158A7E-7D87-4707-AE3E-1D3660017F3E}" type="presOf" srcId="{E1A5BFD1-305E-40B0-AD10-5774640E6851}" destId="{06B7190D-D783-42B7-90F2-B51CF72C1D79}" srcOrd="0" destOrd="0" presId="urn:microsoft.com/office/officeart/2005/8/layout/chevron2"/>
    <dgm:cxn modelId="{919AE1FA-02B1-4512-88AE-43A8FFFFFDB7}" type="presOf" srcId="{4C3B5EE9-66BB-4937-B24A-D2A24D6074A4}" destId="{A41CBFCF-C07C-4958-BD5D-1FF48FDBE7BD}" srcOrd="0" destOrd="0" presId="urn:microsoft.com/office/officeart/2005/8/layout/chevron2"/>
    <dgm:cxn modelId="{FB1E9E6E-29CC-406E-8B37-77CF5E095943}" type="presOf" srcId="{F2661809-E7E5-4C7D-A6D9-232D6D1AA0B1}" destId="{B28CF3C2-CD2B-4C87-9120-14C3CCFFBAC9}" srcOrd="0" destOrd="0" presId="urn:microsoft.com/office/officeart/2005/8/layout/chevron2"/>
    <dgm:cxn modelId="{FD1431CD-86C8-43A5-BB9E-3F4CB2AF6EEC}" srcId="{0FD38D68-D46A-46FF-8CDF-6DEF395A9127}" destId="{BD563C24-739A-4B65-8212-C09572278B2A}" srcOrd="4" destOrd="0" parTransId="{7F75918A-71F2-40B8-AD4C-089E9876F92F}" sibTransId="{05C3CC60-AB0B-4227-8B6E-7B654B7F1C9E}"/>
    <dgm:cxn modelId="{BBB62F3C-38DB-46FF-BCF8-47FB5A22B74E}" type="presOf" srcId="{010DBBDB-0CAA-4160-808D-E451BA35B74C}" destId="{A2FF40A6-9834-4C9C-B737-978FF15E9D0B}" srcOrd="0" destOrd="0" presId="urn:microsoft.com/office/officeart/2005/8/layout/chevron2"/>
    <dgm:cxn modelId="{E35B4A7C-06A9-414B-9E80-836B5DC5FB60}" srcId="{43BE462B-9014-469F-AFE4-0D750B38B360}" destId="{D6F732A7-3581-4558-9BE8-7C072C657577}" srcOrd="0" destOrd="0" parTransId="{1EAFB2BC-9E44-4A38-96E7-C741B5B5C59A}" sibTransId="{EEB3F475-DDFA-4A64-AD95-5BF94FFD8CC8}"/>
    <dgm:cxn modelId="{4DC5CDF1-90C4-4377-B2D6-C22E1084D45A}" srcId="{9D4F1D2A-F7C3-45CF-A093-C328D299FC53}" destId="{6773C5D2-CE4A-453F-BFC3-2C4B7AB00800}" srcOrd="0" destOrd="0" parTransId="{3D20162F-D128-4E36-A1BE-481B84DC6336}" sibTransId="{656B5E7D-E99E-4EF9-AB58-9B8CF9FDCAD7}"/>
    <dgm:cxn modelId="{A32D063F-6854-4FFA-AD15-544096CA24AE}" type="presOf" srcId="{E880C18B-7FDA-4070-BE87-19B3C0EBFF6B}" destId="{EDE93689-8717-4776-98A6-5111C2550B01}" srcOrd="0" destOrd="0" presId="urn:microsoft.com/office/officeart/2005/8/layout/chevron2"/>
    <dgm:cxn modelId="{29FD7DEE-7C46-4C9E-99D6-07945C3AED84}" srcId="{9EAA1A9F-0BAA-41F3-A1AF-C09C7BAA3AE5}" destId="{F2661809-E7E5-4C7D-A6D9-232D6D1AA0B1}" srcOrd="0" destOrd="0" parTransId="{83A30AA4-0168-4E9F-BE82-6AE106DB401B}" sibTransId="{49F3E528-B1E5-4147-8F76-3DC8C3CBC673}"/>
    <dgm:cxn modelId="{5C371FB2-D46C-4E68-B6B0-97EE85538A2B}" srcId="{0FD38D68-D46A-46FF-8CDF-6DEF395A9127}" destId="{9EAA1A9F-0BAA-41F3-A1AF-C09C7BAA3AE5}" srcOrd="5" destOrd="0" parTransId="{72F70B6D-F40A-44A8-901F-C445B69F0AA7}" sibTransId="{5BC4F54D-6999-40D9-A2BC-4363EF8C5F06}"/>
    <dgm:cxn modelId="{119B11C2-3CE3-4944-9DA1-ABFF40CF9CDF}" type="presOf" srcId="{1CCC9228-8F55-488D-BAF0-F012D0ED94BF}" destId="{4F36FBE5-BE8E-487E-B75A-07B5FFA361F6}" srcOrd="0" destOrd="0" presId="urn:microsoft.com/office/officeart/2005/8/layout/chevron2"/>
    <dgm:cxn modelId="{A707AC21-5F9C-41FA-B6C0-A753A66140F5}" type="presParOf" srcId="{B4A21F06-45BA-4A9D-A93D-B8AB3FA4508E}" destId="{2775BEB2-7FCF-42D8-A50E-D6A66BD3A007}" srcOrd="0" destOrd="0" presId="urn:microsoft.com/office/officeart/2005/8/layout/chevron2"/>
    <dgm:cxn modelId="{F6062F23-7F03-4EA7-B81E-4347A489E2C7}" type="presParOf" srcId="{2775BEB2-7FCF-42D8-A50E-D6A66BD3A007}" destId="{06C8798C-68C7-4361-9FF6-46B001F04F27}" srcOrd="0" destOrd="0" presId="urn:microsoft.com/office/officeart/2005/8/layout/chevron2"/>
    <dgm:cxn modelId="{49685488-C915-4A1B-909C-E12C8B348E85}" type="presParOf" srcId="{2775BEB2-7FCF-42D8-A50E-D6A66BD3A007}" destId="{4F36FBE5-BE8E-487E-B75A-07B5FFA361F6}" srcOrd="1" destOrd="0" presId="urn:microsoft.com/office/officeart/2005/8/layout/chevron2"/>
    <dgm:cxn modelId="{74382E9C-5B60-4439-8852-75DAE88F91ED}" type="presParOf" srcId="{B4A21F06-45BA-4A9D-A93D-B8AB3FA4508E}" destId="{A17CB616-91F9-4353-9F37-BDCA530CE98C}" srcOrd="1" destOrd="0" presId="urn:microsoft.com/office/officeart/2005/8/layout/chevron2"/>
    <dgm:cxn modelId="{FC3981A4-564D-42AD-82E7-980CC9FCCE83}" type="presParOf" srcId="{B4A21F06-45BA-4A9D-A93D-B8AB3FA4508E}" destId="{B92A4F86-920C-416D-99A5-B7788AB18822}" srcOrd="2" destOrd="0" presId="urn:microsoft.com/office/officeart/2005/8/layout/chevron2"/>
    <dgm:cxn modelId="{DFD98F7D-9B67-441D-8455-F824D9D87809}" type="presParOf" srcId="{B92A4F86-920C-416D-99A5-B7788AB18822}" destId="{06B7190D-D783-42B7-90F2-B51CF72C1D79}" srcOrd="0" destOrd="0" presId="urn:microsoft.com/office/officeart/2005/8/layout/chevron2"/>
    <dgm:cxn modelId="{470C02DF-2983-4BC5-893D-008833852B97}" type="presParOf" srcId="{B92A4F86-920C-416D-99A5-B7788AB18822}" destId="{A2FF40A6-9834-4C9C-B737-978FF15E9D0B}" srcOrd="1" destOrd="0" presId="urn:microsoft.com/office/officeart/2005/8/layout/chevron2"/>
    <dgm:cxn modelId="{4D0CA893-581B-4124-920D-CE638EC781AF}" type="presParOf" srcId="{B4A21F06-45BA-4A9D-A93D-B8AB3FA4508E}" destId="{A91CC313-856D-4624-9E81-FEFDFEED4356}" srcOrd="3" destOrd="0" presId="urn:microsoft.com/office/officeart/2005/8/layout/chevron2"/>
    <dgm:cxn modelId="{92695ACA-2055-45AD-AB58-91A21EBA97C3}" type="presParOf" srcId="{B4A21F06-45BA-4A9D-A93D-B8AB3FA4508E}" destId="{DB55942C-A143-4C4E-BDB6-CD3150B15F5B}" srcOrd="4" destOrd="0" presId="urn:microsoft.com/office/officeart/2005/8/layout/chevron2"/>
    <dgm:cxn modelId="{88A58C7C-69E3-42CD-9262-784C1ED4B859}" type="presParOf" srcId="{DB55942C-A143-4C4E-BDB6-CD3150B15F5B}" destId="{C83040B3-95A4-499A-8BAA-8C177007393F}" srcOrd="0" destOrd="0" presId="urn:microsoft.com/office/officeart/2005/8/layout/chevron2"/>
    <dgm:cxn modelId="{0C183E27-FA64-4CD9-83A4-4BA2E8E40883}" type="presParOf" srcId="{DB55942C-A143-4C4E-BDB6-CD3150B15F5B}" destId="{B645E5AA-1CE7-4536-B311-5214FD20846B}" srcOrd="1" destOrd="0" presId="urn:microsoft.com/office/officeart/2005/8/layout/chevron2"/>
    <dgm:cxn modelId="{4F63936E-B357-4047-974D-021BB7C0EEBD}" type="presParOf" srcId="{B4A21F06-45BA-4A9D-A93D-B8AB3FA4508E}" destId="{58C783E6-AB80-470E-A4F6-B091B19ACAFB}" srcOrd="5" destOrd="0" presId="urn:microsoft.com/office/officeart/2005/8/layout/chevron2"/>
    <dgm:cxn modelId="{5B7190AA-F8F8-4B62-8410-85E677C7125B}" type="presParOf" srcId="{B4A21F06-45BA-4A9D-A93D-B8AB3FA4508E}" destId="{3452FF41-0DFE-489D-BE70-E72FA6599B05}" srcOrd="6" destOrd="0" presId="urn:microsoft.com/office/officeart/2005/8/layout/chevron2"/>
    <dgm:cxn modelId="{53CB737D-363D-4F82-A826-917C06C11EC8}" type="presParOf" srcId="{3452FF41-0DFE-489D-BE70-E72FA6599B05}" destId="{433EC8B5-3F50-4D75-A7B7-6849CA008728}" srcOrd="0" destOrd="0" presId="urn:microsoft.com/office/officeart/2005/8/layout/chevron2"/>
    <dgm:cxn modelId="{07722433-8101-4CFD-9E24-58FD3D2E6E92}" type="presParOf" srcId="{3452FF41-0DFE-489D-BE70-E72FA6599B05}" destId="{56DC1E78-2CE2-4562-83AB-DDA88ACCC937}" srcOrd="1" destOrd="0" presId="urn:microsoft.com/office/officeart/2005/8/layout/chevron2"/>
    <dgm:cxn modelId="{972447D5-84E1-4483-BEA2-245533D08C52}" type="presParOf" srcId="{B4A21F06-45BA-4A9D-A93D-B8AB3FA4508E}" destId="{A76875DC-ACC0-4C4E-B28B-D659554CC709}" srcOrd="7" destOrd="0" presId="urn:microsoft.com/office/officeart/2005/8/layout/chevron2"/>
    <dgm:cxn modelId="{C54381CA-996B-4D54-8569-0DBAA48366FE}" type="presParOf" srcId="{B4A21F06-45BA-4A9D-A93D-B8AB3FA4508E}" destId="{6389B1F0-37AD-43AE-BAF9-3542FE378AC8}" srcOrd="8" destOrd="0" presId="urn:microsoft.com/office/officeart/2005/8/layout/chevron2"/>
    <dgm:cxn modelId="{EB51BC0A-8203-4731-B6C1-A8237DC27040}" type="presParOf" srcId="{6389B1F0-37AD-43AE-BAF9-3542FE378AC8}" destId="{AE1A8918-DCBD-4779-AA70-6B0F389F9119}" srcOrd="0" destOrd="0" presId="urn:microsoft.com/office/officeart/2005/8/layout/chevron2"/>
    <dgm:cxn modelId="{A9516BBC-EDE5-4A36-AEE2-9E9396BDB454}" type="presParOf" srcId="{6389B1F0-37AD-43AE-BAF9-3542FE378AC8}" destId="{A41CBFCF-C07C-4958-BD5D-1FF48FDBE7BD}" srcOrd="1" destOrd="0" presId="urn:microsoft.com/office/officeart/2005/8/layout/chevron2"/>
    <dgm:cxn modelId="{3CE2CA8C-8C0C-4E1F-BF71-31B525575532}" type="presParOf" srcId="{B4A21F06-45BA-4A9D-A93D-B8AB3FA4508E}" destId="{34CA7477-B0BE-4848-B1EC-84FE6E8D306B}" srcOrd="9" destOrd="0" presId="urn:microsoft.com/office/officeart/2005/8/layout/chevron2"/>
    <dgm:cxn modelId="{79B84C5B-2AF2-45FB-B562-3F6B134B77C1}" type="presParOf" srcId="{B4A21F06-45BA-4A9D-A93D-B8AB3FA4508E}" destId="{AD201E69-235A-4632-A219-5945E9E5AEA1}" srcOrd="10" destOrd="0" presId="urn:microsoft.com/office/officeart/2005/8/layout/chevron2"/>
    <dgm:cxn modelId="{46076BB2-E91A-4108-B917-23E2EF0BFFC4}" type="presParOf" srcId="{AD201E69-235A-4632-A219-5945E9E5AEA1}" destId="{A97103A8-6183-460C-8F07-673000135523}" srcOrd="0" destOrd="0" presId="urn:microsoft.com/office/officeart/2005/8/layout/chevron2"/>
    <dgm:cxn modelId="{B60EA803-53CB-4B9E-A866-36865551F372}" type="presParOf" srcId="{AD201E69-235A-4632-A219-5945E9E5AEA1}" destId="{B28CF3C2-CD2B-4C87-9120-14C3CCFFBAC9}" srcOrd="1" destOrd="0" presId="urn:microsoft.com/office/officeart/2005/8/layout/chevron2"/>
    <dgm:cxn modelId="{D2BA26E7-51C6-4086-BE07-CEB9E367EC4F}" type="presParOf" srcId="{B4A21F06-45BA-4A9D-A93D-B8AB3FA4508E}" destId="{1B62F701-3232-48C5-A53A-5EFEBF47A041}" srcOrd="11" destOrd="0" presId="urn:microsoft.com/office/officeart/2005/8/layout/chevron2"/>
    <dgm:cxn modelId="{962C71CC-545C-4EDA-B387-7E0F099E51FF}" type="presParOf" srcId="{B4A21F06-45BA-4A9D-A93D-B8AB3FA4508E}" destId="{8EA817EA-82EA-41CE-8D6C-CF7A23E2CFD4}" srcOrd="12" destOrd="0" presId="urn:microsoft.com/office/officeart/2005/8/layout/chevron2"/>
    <dgm:cxn modelId="{CD51C6B2-39E5-4F9D-A1C8-7725AA0D2566}" type="presParOf" srcId="{8EA817EA-82EA-41CE-8D6C-CF7A23E2CFD4}" destId="{EDE93689-8717-4776-98A6-5111C2550B01}" srcOrd="0" destOrd="0" presId="urn:microsoft.com/office/officeart/2005/8/layout/chevron2"/>
    <dgm:cxn modelId="{B7E92C2A-C731-41E2-A45E-8BD48F7A16D3}" type="presParOf" srcId="{8EA817EA-82EA-41CE-8D6C-CF7A23E2CFD4}" destId="{3F5CE235-5EC4-4098-8F70-63657DC33244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C8798C-68C7-4361-9FF6-46B001F04F27}">
      <dsp:nvSpPr>
        <dsp:cNvPr id="0" name=""/>
        <dsp:cNvSpPr/>
      </dsp:nvSpPr>
      <dsp:spPr>
        <a:xfrm rot="5400000">
          <a:off x="-99664" y="100335"/>
          <a:ext cx="664427" cy="465098"/>
        </a:xfrm>
        <a:prstGeom prst="chevron">
          <a:avLst/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-99664" y="100335"/>
        <a:ext cx="664427" cy="465098"/>
      </dsp:txXfrm>
    </dsp:sp>
    <dsp:sp modelId="{4F36FBE5-BE8E-487E-B75A-07B5FFA361F6}">
      <dsp:nvSpPr>
        <dsp:cNvPr id="0" name=""/>
        <dsp:cNvSpPr/>
      </dsp:nvSpPr>
      <dsp:spPr>
        <a:xfrm rot="5400000">
          <a:off x="3472994" y="-3007224"/>
          <a:ext cx="431877" cy="6447669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Вредоносные программы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3472994" y="-3007224"/>
        <a:ext cx="431877" cy="6447669"/>
      </dsp:txXfrm>
    </dsp:sp>
    <dsp:sp modelId="{06B7190D-D783-42B7-90F2-B51CF72C1D79}">
      <dsp:nvSpPr>
        <dsp:cNvPr id="0" name=""/>
        <dsp:cNvSpPr/>
      </dsp:nvSpPr>
      <dsp:spPr>
        <a:xfrm rot="5400000">
          <a:off x="-99664" y="678708"/>
          <a:ext cx="664427" cy="465098"/>
        </a:xfrm>
        <a:prstGeom prst="chevron">
          <a:avLst/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-99664" y="678708"/>
        <a:ext cx="664427" cy="465098"/>
      </dsp:txXfrm>
    </dsp:sp>
    <dsp:sp modelId="{A2FF40A6-9834-4C9C-B737-978FF15E9D0B}">
      <dsp:nvSpPr>
        <dsp:cNvPr id="0" name=""/>
        <dsp:cNvSpPr/>
      </dsp:nvSpPr>
      <dsp:spPr>
        <a:xfrm rot="5400000">
          <a:off x="3472994" y="-2428851"/>
          <a:ext cx="431877" cy="6447669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Кража информации</a:t>
          </a:r>
          <a:endParaRPr lang="ru-RU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3472994" y="-2428851"/>
        <a:ext cx="431877" cy="6447669"/>
      </dsp:txXfrm>
    </dsp:sp>
    <dsp:sp modelId="{C83040B3-95A4-499A-8BAA-8C177007393F}">
      <dsp:nvSpPr>
        <dsp:cNvPr id="0" name=""/>
        <dsp:cNvSpPr/>
      </dsp:nvSpPr>
      <dsp:spPr>
        <a:xfrm rot="5400000">
          <a:off x="-99664" y="1257081"/>
          <a:ext cx="664427" cy="465098"/>
        </a:xfrm>
        <a:prstGeom prst="chevron">
          <a:avLst/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-99664" y="1257081"/>
        <a:ext cx="664427" cy="465098"/>
      </dsp:txXfrm>
    </dsp:sp>
    <dsp:sp modelId="{B645E5AA-1CE7-4536-B311-5214FD20846B}">
      <dsp:nvSpPr>
        <dsp:cNvPr id="0" name=""/>
        <dsp:cNvSpPr/>
      </dsp:nvSpPr>
      <dsp:spPr>
        <a:xfrm rot="5400000">
          <a:off x="3472994" y="-1850478"/>
          <a:ext cx="431877" cy="6447669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Халатность сотрудников</a:t>
          </a:r>
          <a:endParaRPr lang="ru-RU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3472994" y="-1850478"/>
        <a:ext cx="431877" cy="6447669"/>
      </dsp:txXfrm>
    </dsp:sp>
    <dsp:sp modelId="{433EC8B5-3F50-4D75-A7B7-6849CA008728}">
      <dsp:nvSpPr>
        <dsp:cNvPr id="0" name=""/>
        <dsp:cNvSpPr/>
      </dsp:nvSpPr>
      <dsp:spPr>
        <a:xfrm rot="5400000">
          <a:off x="-99664" y="1835454"/>
          <a:ext cx="664427" cy="465098"/>
        </a:xfrm>
        <a:prstGeom prst="chevron">
          <a:avLst/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-99664" y="1835454"/>
        <a:ext cx="664427" cy="465098"/>
      </dsp:txXfrm>
    </dsp:sp>
    <dsp:sp modelId="{56DC1E78-2CE2-4562-83AB-DDA88ACCC937}">
      <dsp:nvSpPr>
        <dsp:cNvPr id="0" name=""/>
        <dsp:cNvSpPr/>
      </dsp:nvSpPr>
      <dsp:spPr>
        <a:xfrm rot="5400000">
          <a:off x="3472994" y="-1272105"/>
          <a:ext cx="431877" cy="6447669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Хакерские атаки</a:t>
          </a:r>
          <a:endParaRPr lang="ru-RU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3472994" y="-1272105"/>
        <a:ext cx="431877" cy="6447669"/>
      </dsp:txXfrm>
    </dsp:sp>
    <dsp:sp modelId="{AE1A8918-DCBD-4779-AA70-6B0F389F9119}">
      <dsp:nvSpPr>
        <dsp:cNvPr id="0" name=""/>
        <dsp:cNvSpPr/>
      </dsp:nvSpPr>
      <dsp:spPr>
        <a:xfrm rot="5400000">
          <a:off x="-99664" y="2413827"/>
          <a:ext cx="664427" cy="465098"/>
        </a:xfrm>
        <a:prstGeom prst="chevron">
          <a:avLst/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-99664" y="2413827"/>
        <a:ext cx="664427" cy="465098"/>
      </dsp:txXfrm>
    </dsp:sp>
    <dsp:sp modelId="{A41CBFCF-C07C-4958-BD5D-1FF48FDBE7BD}">
      <dsp:nvSpPr>
        <dsp:cNvPr id="0" name=""/>
        <dsp:cNvSpPr/>
      </dsp:nvSpPr>
      <dsp:spPr>
        <a:xfrm rot="5400000">
          <a:off x="3472994" y="-693732"/>
          <a:ext cx="431877" cy="6447669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Финансовое мошенничество</a:t>
          </a:r>
          <a:endParaRPr lang="ru-RU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3472994" y="-693732"/>
        <a:ext cx="431877" cy="6447669"/>
      </dsp:txXfrm>
    </dsp:sp>
    <dsp:sp modelId="{A97103A8-6183-460C-8F07-673000135523}">
      <dsp:nvSpPr>
        <dsp:cNvPr id="0" name=""/>
        <dsp:cNvSpPr/>
      </dsp:nvSpPr>
      <dsp:spPr>
        <a:xfrm rot="5400000">
          <a:off x="-99664" y="2992200"/>
          <a:ext cx="664427" cy="465098"/>
        </a:xfrm>
        <a:prstGeom prst="chevron">
          <a:avLst/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-99664" y="2992200"/>
        <a:ext cx="664427" cy="465098"/>
      </dsp:txXfrm>
    </dsp:sp>
    <dsp:sp modelId="{B28CF3C2-CD2B-4C87-9120-14C3CCFFBAC9}">
      <dsp:nvSpPr>
        <dsp:cNvPr id="0" name=""/>
        <dsp:cNvSpPr/>
      </dsp:nvSpPr>
      <dsp:spPr>
        <a:xfrm rot="5400000">
          <a:off x="3472994" y="-115359"/>
          <a:ext cx="431877" cy="6447669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Спам</a:t>
          </a:r>
          <a:endParaRPr lang="ru-RU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3472994" y="-115359"/>
        <a:ext cx="431877" cy="6447669"/>
      </dsp:txXfrm>
    </dsp:sp>
    <dsp:sp modelId="{EDE93689-8717-4776-98A6-5111C2550B01}">
      <dsp:nvSpPr>
        <dsp:cNvPr id="0" name=""/>
        <dsp:cNvSpPr/>
      </dsp:nvSpPr>
      <dsp:spPr>
        <a:xfrm rot="5400000">
          <a:off x="-99664" y="3570573"/>
          <a:ext cx="664427" cy="465098"/>
        </a:xfrm>
        <a:prstGeom prst="chevron">
          <a:avLst/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-99664" y="3570573"/>
        <a:ext cx="664427" cy="465098"/>
      </dsp:txXfrm>
    </dsp:sp>
    <dsp:sp modelId="{3F5CE235-5EC4-4098-8F70-63657DC33244}">
      <dsp:nvSpPr>
        <dsp:cNvPr id="0" name=""/>
        <dsp:cNvSpPr/>
      </dsp:nvSpPr>
      <dsp:spPr>
        <a:xfrm rot="5400000">
          <a:off x="3472994" y="463013"/>
          <a:ext cx="431877" cy="6447669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Аппаратные и программные сбои</a:t>
          </a:r>
          <a:endParaRPr lang="ru-RU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3472994" y="463013"/>
        <a:ext cx="431877" cy="6447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E66AD-3203-4908-9D09-FD34E83D11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E66AD-3203-4908-9D09-FD34E83D11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E66AD-3203-4908-9D09-FD34E83D11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E66AD-3203-4908-9D09-FD34E83D11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E66AD-3203-4908-9D09-FD34E83D11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E66AD-3203-4908-9D09-FD34E83D11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E66AD-3203-4908-9D09-FD34E83D11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E66AD-3203-4908-9D09-FD34E83D11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E66AD-3203-4908-9D09-FD34E83D11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E66AD-3203-4908-9D09-FD34E83D11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E66AD-3203-4908-9D09-FD34E83D11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1AE66AD-3203-4908-9D09-FD34E83D1195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7504" y="1988840"/>
            <a:ext cx="6858000" cy="27146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  <a:t>БЕЗОПАСНОСТЬ</a:t>
            </a:r>
            <a:b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</a:b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  <a:t>В СЕТИ</a:t>
            </a:r>
            <a:b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</a:b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  <a:t>ИНТЕРНЕТ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sym typeface="Arial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059832" y="5733256"/>
            <a:ext cx="606428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Выполнила: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Нусратуллина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О.Э.,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учитель информатики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МОУ «Коррекционная школа-интернат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г.Катав-Ивановск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95536" y="1947604"/>
            <a:ext cx="846043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Бэкдоры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Программы, которые устанавливает взломщик на взломанном им компьютере после получения первоначального доступа с целью повторного получения доступа к системе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Шпионы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Spyware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программное обеспечение, осуществляющее деятельность по сбору информации о конфигурации компьютера, деятельности пользователя и любой другой конфиденциальной информации без согласия самого пользователя.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Ботнеты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компьютерная сеть, состоящая из некоторого количества хостов, с запущенными ботами — автономным программным обеспечением.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Обычно используются для нелегальной или неодобряемой деятельности — рассылки спама, перебора паролей на удалённой системе, атак на отказ в обслуживании.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623590"/>
            <a:ext cx="6552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дополнительной вредоносной функциональности 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764704"/>
            <a:ext cx="6572250" cy="2428875"/>
          </a:xfrm>
        </p:spPr>
        <p:txBody>
          <a:bodyPr>
            <a:normAutofit fontScale="90000"/>
          </a:bodyPr>
          <a:lstStyle/>
          <a:p>
            <a:pPr algn="ctr" eaLnBrk="1" hangingPunct="1">
              <a:buSzPct val="100000"/>
              <a:defRPr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Создание и распространение вредоносных программ (в том числе вирусов) преследуется в России согласно Уголовному кодексу РФ (глава 28, статья 273)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  <a:sym typeface="Arial" charset="0"/>
            </a:endParaRPr>
          </a:p>
        </p:txBody>
      </p:sp>
      <p:pic>
        <p:nvPicPr>
          <p:cNvPr id="18433" name="Picture 1" descr="D:\Работа\Аттестация моя\Учитель информатики\безопасный интернет\Презентация\YMz6AWbLf4-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59" y="3226384"/>
            <a:ext cx="4320481" cy="3245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D:\Работа\Аттестация моя\Учитель информатики\безопасный интернет\Презентация\webinar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179512" y="1051214"/>
            <a:ext cx="8784976" cy="5402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988840"/>
            <a:ext cx="8496944" cy="34290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Существует Доктрина информационной безопасности РФ, согласно которой в России должен проводиться правовой ликбез в школах и вузах при обучении информатике и компьютерной грамотности по вопросам защиты информации в ЭВМ, борьбы с компьютерными вирусами, детскими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порносайтами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и обеспечению информационной безопасности в сетях ЭВМ.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87624" y="428055"/>
            <a:ext cx="6692900" cy="76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ПРАВОВОЙ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ЛИКБЕЗ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  <a:sym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1571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692696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Международный День безопасного Интернета </a:t>
            </a:r>
          </a:p>
          <a:p>
            <a:pPr algn="ctr"/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 учрежден по инициативе Европейской 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комиссии в 2004 году и с  тех пор вышел далеко за пределы Европы. 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отмечают более 70 стран мира, в том числе и Россия.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Отмечается ежегодно во второй вторник февраля.</a:t>
            </a:r>
          </a:p>
          <a:p>
            <a:pPr algn="ctr"/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7346" name="Picture 2" descr="D:\Работа\Аттестация моя\Учитель информатики\безопасный интернет\Презентация\1378985338_it_photo_110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365103"/>
            <a:ext cx="3240360" cy="2158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://im4-tub-ru.yandex.net/i?id=553659393-28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836712"/>
            <a:ext cx="219573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9898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Цель Дня безопасного</a:t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Интернета: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07504" y="2143397"/>
            <a:ext cx="8640960" cy="4525963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«…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поддержка граждан в безопасном, этичном и эффективном использовании Интернет - технологий»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Unsafe</a:t>
            </a:r>
          </a:p>
          <a:p>
            <a:pPr algn="ctr"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Insafe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некоммерческая организация – главный координатор Дня безопасного Интернета в мире.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0" y="2060848"/>
            <a:ext cx="8748464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Содержимое 11"/>
          <p:cNvSpPr txBox="1">
            <a:spLocks/>
          </p:cNvSpPr>
          <p:nvPr/>
        </p:nvSpPr>
        <p:spPr>
          <a:xfrm>
            <a:off x="467544" y="1484784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D:\Работа\Аттестация моя\Учитель информатики\безопасный интернет\Презентация\image-1.jpg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 t="23442"/>
          <a:stretch>
            <a:fillRect/>
          </a:stretch>
        </p:blipFill>
        <p:spPr bwMode="auto">
          <a:xfrm>
            <a:off x="107504" y="1484784"/>
            <a:ext cx="8953500" cy="4050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358188" cy="1080120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борьба с сетевыми угрозами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Аттестация моя\Учитель информатики\безопасный интернет\Презентация\1318501748_2011-10-12_131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268092"/>
            <a:ext cx="3406726" cy="2473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476672"/>
            <a:ext cx="6048672" cy="11401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Установите комплексную систему защиты!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79512" y="1700808"/>
            <a:ext cx="8749605" cy="331236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Установка обычного антивируса – вчерашний день. Сегодня актуальны так называемые «комплексные системы защиты», включающие в себя антивирус,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файрволл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антиспам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фильтр и еще пару – тройку модулей для полной защиты вашего компьютера.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Новые вирусы появляются ежедневно, поэтому не забывайте регулярно обновлять базы сигнатур, лучше всего настроить программу на автоматическое обновление.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15616" y="548680"/>
            <a:ext cx="6984776" cy="1008112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Будьте осторожны</a:t>
            </a:r>
            <a:b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</a:b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с электронной почтой!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51520" y="1700808"/>
            <a:ext cx="8640960" cy="35186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 стоит передавать какую-либо важную информацию через электронную почту.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Установите запрет открытия вложений электронной почты, поскольку многие вирусы содержатся во вложениях и начинают распространяться сразу после открытия вложения.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Outlookи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Windows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Mail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помогают блокировать потенциально опасные вложения.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D:\Работа\Аттестация моя\Учитель информатики\безопасный интернет\Презентация\computer-softw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580112" y="4581128"/>
            <a:ext cx="2919413" cy="1944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620688"/>
            <a:ext cx="8677597" cy="1197893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Пользуйтесь браузерами 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Mozilla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 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Firefox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, 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Google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 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Chrome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 и 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Apple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 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Safari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!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34280" y="1855242"/>
            <a:ext cx="5417840" cy="43100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Большинство червей и вредоносных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скриптов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ориентированы под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Explorer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Opera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до сих пор удерживает первую строчку в рейтинге популярности, но лишь потому, что он встроен в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Windows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Opera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очень популярна в России из-за ее призрачного удобства и реально большого числа настроек.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Уровень безопасности сильно хромает как у одного, так и у второго браузера, поэтому лучше им и не пользоваться вовсе.</a:t>
            </a:r>
          </a:p>
        </p:txBody>
      </p:sp>
      <p:pic>
        <p:nvPicPr>
          <p:cNvPr id="4" name="Рисунок 3" descr="1356613471_9362379dd74d140eef6bba719dde4d8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24128" y="2098953"/>
            <a:ext cx="3203848" cy="3274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6891" y="620688"/>
            <a:ext cx="8245549" cy="112588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Обновляйте операционную систему Windows!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  <a:sym typeface="Arial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51520" y="1844824"/>
            <a:ext cx="8568952" cy="37385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Постоянно обновляйте операционную систему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Windows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Корпорация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периодически выпускает специальные обновления безопасности, которые могут помочь защитить компьютер.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Эти обновления могут предотвратить вирусные и другие атаки на компьютер, закрывая потенциально опасные точки входа.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51676398_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86480" y="3717032"/>
            <a:ext cx="285752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 txBox="1">
            <a:spLocks noChangeArrowheads="1"/>
          </p:cNvSpPr>
          <p:nvPr/>
        </p:nvSpPr>
        <p:spPr bwMode="auto">
          <a:xfrm>
            <a:off x="467544" y="764704"/>
            <a:ext cx="554355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это объединенные между собой компьютерные сети, глобальная мировая система передачи информации с помощью информационно-вычислительных ресурсов.</a:t>
            </a:r>
          </a:p>
        </p:txBody>
      </p:sp>
      <p:pic>
        <p:nvPicPr>
          <p:cNvPr id="8" name="Рисунок 7" descr="shutterstock_117605086-600x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212976"/>
            <a:ext cx="4968552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та\Аттестация моя\Учитель информатики\безопасный интернет\Презентация\2137282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6889" y="4797152"/>
            <a:ext cx="2441575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971600" y="476672"/>
            <a:ext cx="7021413" cy="8378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Не отправляйте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SMS-сообщения!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87129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Сейчас очень популярны сайты, предлагающие доступ к чужим SMS и распечаткам звонков,  также очень часто при скачивании файлов вам предлагают ввести свой номер, или внезапно появляется блокирующее окно, которое якобы можно убрать с помощью отправки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SMS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отправке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SMS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 лучшем случае, можно лишиться 300-600 рублей на счету телефона – если нужно будет отправить сообщение на короткий номер для оплаты, в худшем – на компьютере появится ужасный вирус.</a:t>
            </a:r>
          </a:p>
          <a:p>
            <a:pPr algn="just"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Поэтому никогда не отправляйте SMS-сообщения и не вводите свой номер телефона на сомнительных сайтах при регистрации.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абота\Аттестация моя\Учитель информатики\безопасный интернет\Презентация\kontekstanya.jpg"/>
          <p:cNvPicPr>
            <a:picLocks noChangeAspect="1" noChangeArrowheads="1"/>
          </p:cNvPicPr>
          <p:nvPr/>
        </p:nvPicPr>
        <p:blipFill>
          <a:blip r:embed="rId2" cstate="print"/>
          <a:srcRect l="5040" t="3780" r="8021"/>
          <a:stretch>
            <a:fillRect/>
          </a:stretch>
        </p:blipFill>
        <p:spPr bwMode="auto">
          <a:xfrm>
            <a:off x="4932040" y="1883260"/>
            <a:ext cx="4176464" cy="462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620689"/>
            <a:ext cx="9001125" cy="10801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Пользуйтесь лицензионным программным обеспечением!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  <a:sym typeface="Arial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79513" y="1628800"/>
            <a:ext cx="5760639" cy="301634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Если вы скачиваете пиратские версии программ или свеженький взломщик программы, запускаете его и сознательно игнорируете предупреждение антивируса, будьте готовы к тому, что можете поселить вирус на свой компьютер.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Причем, чем программа популярнее, тем выше такая вероятность.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Лицензионные программы избавят Вас от подобной угрозы!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06971" y="692696"/>
            <a:ext cx="7165429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Используйте брандмауэр!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16024" y="1484784"/>
            <a:ext cx="8748464" cy="26494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Используйте брандмауэр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Windows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или другой брандмауэр, оповещающий о наличии подозрительной активности при попытке вируса или червя подключиться к компьютеру.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Он также позволяет запретить вирусам, червям и хакерам загружать потенциально опасные программы на компьютер.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4" descr="1321736428_clip_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760" y="4005064"/>
            <a:ext cx="4430836" cy="2474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46931" y="476672"/>
            <a:ext cx="7957517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Используйте сложные пароли!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14883" y="1196752"/>
            <a:ext cx="8749605" cy="394503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Как утверждает статистика, 80% всех паролей — это простые слова: имена, марки телефона или машины, имя кошки или собаки, а также пароли вроде 123. Такие пароли сильно облегчают работу взломщикам.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идеале пароли должны состоять минимум из семи, а лучше двенадцати символов. Время на подбор пароля из пяти символов — 2-4 часа, но чтобы взломать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семисимвольный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пароль, потребуется 2-4 года.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Лучше использовать пароли, комбинирующие буквы разных регистров, цифры и разные значки.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D:\Работа\Аттестация моя\Учитель информатики\безопасный интернет\Презентация\Applications_iStock_000003935200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653136"/>
            <a:ext cx="2795419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Работа\Аттестация моя\Учитель информатики\безопасный интернет\Презентация\elkata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2206" y="2492896"/>
            <a:ext cx="4012282" cy="4012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085912" y="692696"/>
            <a:ext cx="5150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Делайте резервные копии!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2875" y="1785938"/>
            <a:ext cx="6157317" cy="337125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 малейшей угрозе ценная информация с вашего компьютера может быть удалена, а что ещё хуже – похищена.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Возьмите за правило обязательное создание резервных копий важных данных на внешнем устройстве –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флеш-карте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оптическом диске, переносном жестком диске.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kontrol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78509" y="2324638"/>
            <a:ext cx="2957987" cy="2976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520" y="548680"/>
            <a:ext cx="8389565" cy="126990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Функция «Родительский контроль»</a:t>
            </a:r>
            <a:b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</a:b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обезопасит вас!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79512" y="1996257"/>
            <a:ext cx="6084168" cy="2656879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Для детской психики Интернет – это постоянная угроза получения психологической травмы и риск оказаться жертвой преступников.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 стремитесь утаивать от родителей круг тем, которые вы обсуждает в сети, и новых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Интернет-знакомых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это поможет вам реально оценивать информацию, которую вы видите в сети и не стать жертвой обмана.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994990"/>
            <a:ext cx="6431087" cy="2362002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Спасибо за внимание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170" name="Picture 2" descr="D:\Работа\Аттестация моя\Учитель информатики\безопасный интернет\Презентация\000000000000000000000000000000000000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429000"/>
            <a:ext cx="4618487" cy="2887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508" y="261194"/>
            <a:ext cx="6192812" cy="1871662"/>
          </a:xfrm>
        </p:spPr>
        <p:txBody>
          <a:bodyPr>
            <a:normAutofit/>
          </a:bodyPr>
          <a:lstStyle/>
          <a:p>
            <a:pPr algn="ctr" eaLnBrk="1" hangingPunct="1">
              <a:buSzPct val="100000"/>
              <a:defRPr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Самые опасные угрозы сети Интернет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755576" y="2029296"/>
          <a:ext cx="6912768" cy="41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Аттестация моя\Учитель информатики\безопасный интернет\Презентация\369724_2011061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348880"/>
            <a:ext cx="4078932" cy="4078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195" name="Rectangle 2"/>
          <p:cNvSpPr txBox="1">
            <a:spLocks noChangeArrowheads="1"/>
          </p:cNvSpPr>
          <p:nvPr/>
        </p:nvSpPr>
        <p:spPr bwMode="auto">
          <a:xfrm>
            <a:off x="323528" y="909241"/>
            <a:ext cx="5472608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Компью́терный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ви́рус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— разновидность компьютерных программ или вредоносный код, отличительной особенностью которых является способность к размножению (саморепликация).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35-viru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96136" y="3666138"/>
            <a:ext cx="2856564" cy="2643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15492" y="1556792"/>
            <a:ext cx="69849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ru-RU" sz="5400" b="1" kern="0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Классификация</a:t>
            </a:r>
            <a:r>
              <a:rPr lang="ru-RU" sz="5400" b="1" kern="0" cap="all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 </a:t>
            </a:r>
            <a:r>
              <a:rPr lang="ru-RU" sz="5400" b="1" kern="0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  <a:sym typeface="Arial" charset="0"/>
              </a:rPr>
              <a:t>вирусов</a:t>
            </a:r>
            <a:endParaRPr kumimoji="0" lang="ru-RU" sz="5400" b="1" i="0" u="none" strike="noStrike" kern="0" cap="all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  <a:sym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76672"/>
            <a:ext cx="6503988" cy="7920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ПОРАЖАЕМЫМ ОБЪЕКТАМ</a:t>
            </a: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51520" y="1322759"/>
            <a:ext cx="849694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Файловые вирусы.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вирусы-паразиты, которые при распространении своих копий обязательно изменяют содержимое исполняемых файлов, при этом файлы, атакованные вирусом, в большинстве случаев полностью или частично теряют работоспособность)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Загрузочные вирусы.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компьютерные вирусы, записывающиеся в первый сектор гибкого или жесткого диска и выполняющиеся при загрузке компьютера.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Скриптовые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вирусы.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Требуют наличия одного из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скриптовых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языков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Javascript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VBScript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для самостоятельного проникновения в неинфицированные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скрипты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Макровирусы.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разновидность компьютерных вирусов разработанных на макроязыках, встроенных в такие прикладные пакеты ПО, как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Microsoft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Office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Вирусы, поражающие исходный код.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Вирусы данного типа поражают или исходный код программы, либо её компоненты (OBJ-, LIB-, DCU- файлы) а так же VCL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ActiveX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компоненты.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620688"/>
            <a:ext cx="6648450" cy="144016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ПОРАЖАЕМЫМ ОПЕРАЦИОННЫМ СИСТЕМАМ И ПЛАТФОРМАМ</a:t>
            </a: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611560" y="2420888"/>
            <a:ext cx="6768752" cy="295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DOS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Microsoft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Windows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Unix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Linux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D:\Работа\Аттестация моя\Учитель информатики\безопасный интернет\Презентация\Reactivated_Virus_CF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0637" y="2492896"/>
            <a:ext cx="2809875" cy="3876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76672"/>
            <a:ext cx="6577013" cy="144043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ТЕХНОЛОГИЯМ, ИСПОЛЬЗУЕМЫМ ВИРУСОМ</a:t>
            </a: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3528" y="1961012"/>
            <a:ext cx="849694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Полиморфные вирусы.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Вирус, который при заражении новых файлов и системных областей диска шифрует собственный код.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Стелс-вирусы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Вирус, полностью или частично скрывающий свое присутствие в системе, путем перехвата обращений к операционной системе, осуществляющих чтение, запись, чтение дополнительной информации о зараженных объектах (загрузочных секторах, элементах файловой системы, памяти и т. д.)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Руткит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или набор программ для скрытия следов присутствия злоумышленника или вредоносной программы в системе.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200800" cy="151216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ЯЗЫКУ,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КОТОРОМ НАПИСАН ВИРУС </a:t>
            </a:r>
          </a:p>
        </p:txBody>
      </p:sp>
      <p:pic>
        <p:nvPicPr>
          <p:cNvPr id="3" name="Рисунок 2" descr="язы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3573016"/>
            <a:ext cx="2915816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323528" y="2060848"/>
            <a:ext cx="77048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ассемблер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высокоуровневый язык программирования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скриптовый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язык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 др.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9011110-81F8-433B-9999-487A842C8C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0</TotalTime>
  <Words>1196</Words>
  <Application>Microsoft Office PowerPoint</Application>
  <PresentationFormat>Экран (4:3)</PresentationFormat>
  <Paragraphs>100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Times New Roman</vt:lpstr>
      <vt:lpstr>Calibri</vt:lpstr>
      <vt:lpstr>Wingdings 3</vt:lpstr>
      <vt:lpstr>Тема2</vt:lpstr>
      <vt:lpstr>БЕЗОПАСНОСТЬ В СЕТИ ИНТЕРНЕТ</vt:lpstr>
      <vt:lpstr>Слайд 2</vt:lpstr>
      <vt:lpstr>Самые опасные угрозы сети Интернет</vt:lpstr>
      <vt:lpstr>Слайд 4</vt:lpstr>
      <vt:lpstr>Слайд 5</vt:lpstr>
      <vt:lpstr>ПО ПОРАЖАЕМЫМ ОБЪЕКТАМ</vt:lpstr>
      <vt:lpstr>ПО ПОРАЖАЕМЫМ ОПЕРАЦИОННЫМ СИСТЕМАМ И ПЛАТФОРМАМ</vt:lpstr>
      <vt:lpstr>ПО ТЕХНОЛОГИЯМ, ИСПОЛЬЗУЕМЫМ ВИРУСОМ</vt:lpstr>
      <vt:lpstr>ПО ЯЗЫКУ, НА КОТОРОМ НАПИСАН ВИРУС </vt:lpstr>
      <vt:lpstr>Слайд 10</vt:lpstr>
      <vt:lpstr>Создание и распространение вредоносных программ (в том числе вирусов) преследуется в России согласно Уголовному кодексу РФ (глава 28, статья 273)</vt:lpstr>
      <vt:lpstr>Существует Доктрина информационной безопасности РФ, согласно которой в России должен проводиться правовой ликбез в школах и вузах при обучении информатике и компьютерной грамотности по вопросам защиты информации в ЭВМ, борьбы с компьютерными вирусами, детскими порносайтами и обеспечению информационной безопасности в сетях ЭВМ.</vt:lpstr>
      <vt:lpstr> </vt:lpstr>
      <vt:lpstr>Цель Дня безопасного  Интернета:</vt:lpstr>
      <vt:lpstr>борьба с сетевыми угрозами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2012-11-29T16:08:44Z</dcterms:created>
  <dcterms:modified xsi:type="dcterms:W3CDTF">2015-10-14T21:22:14Z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TC103367859990</vt:lpwstr>
  </property>
</Properties>
</file>