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2" r:id="rId3"/>
    <p:sldId id="263" r:id="rId4"/>
    <p:sldId id="264" r:id="rId5"/>
    <p:sldId id="274" r:id="rId6"/>
    <p:sldId id="275" r:id="rId7"/>
    <p:sldId id="276" r:id="rId8"/>
    <p:sldId id="277" r:id="rId9"/>
    <p:sldId id="278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81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22CD-08A4-4B7B-B935-063326C9E3E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0633-F824-4C8A-825A-1F932D0AD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22CD-08A4-4B7B-B935-063326C9E3E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0633-F824-4C8A-825A-1F932D0AD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22CD-08A4-4B7B-B935-063326C9E3E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0633-F824-4C8A-825A-1F932D0AD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22CD-08A4-4B7B-B935-063326C9E3E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0633-F824-4C8A-825A-1F932D0AD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22CD-08A4-4B7B-B935-063326C9E3E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0633-F824-4C8A-825A-1F932D0AD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22CD-08A4-4B7B-B935-063326C9E3E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0633-F824-4C8A-825A-1F932D0AD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22CD-08A4-4B7B-B935-063326C9E3E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0633-F824-4C8A-825A-1F932D0AD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22CD-08A4-4B7B-B935-063326C9E3E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0633-F824-4C8A-825A-1F932D0AD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22CD-08A4-4B7B-B935-063326C9E3E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0633-F824-4C8A-825A-1F932D0AD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22CD-08A4-4B7B-B935-063326C9E3E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0633-F824-4C8A-825A-1F932D0AD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22CD-08A4-4B7B-B935-063326C9E3E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0633-F824-4C8A-825A-1F932D0AD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322CD-08A4-4B7B-B935-063326C9E3E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E0633-F824-4C8A-825A-1F932D0ADF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74;&#1072;&#1085;\&#1056;&#1072;&#1073;&#1086;&#1095;&#1080;&#1081;%20&#1089;&#1090;&#1086;&#1083;\&#1096;&#1082;&#1086;&#1083;&#1072;\&#1086;&#1090;&#1082;&#1088;&#1099;&#1090;&#1099;&#1081;%20&#1091;&#1088;&#1086;&#1082;%20&#1080;&#1085;&#1092;\&#1059;&#1088;.%205%20&#1061;&#1088;&#1072;&#1085;&#1077;&#1085;&#1080;&#1077;%20&#1080;&#1085;&#1092;&#1086;&#1088;&#1084;&#1072;&#1094;&#1080;&#1080;\&#1085;&#1086;&#1089;&#1080;&#1090;&#1077;&#1083;&#1080;.wmv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74;&#1072;&#1085;\&#1056;&#1072;&#1073;&#1086;&#1095;&#1080;&#1081;%20&#1089;&#1090;&#1086;&#1083;\&#1096;&#1082;&#1086;&#1083;&#1072;\&#1086;&#1090;&#1082;&#1088;&#1099;&#1090;&#1099;&#1081;%20&#1091;&#1088;&#1086;&#1082;%20&#1080;&#1085;&#1092;\&#1059;&#1088;.%205%20&#1061;&#1088;&#1072;&#1085;&#1077;&#1085;&#1080;&#1077;%20&#1080;&#1085;&#1092;&#1086;&#1088;&#1084;&#1072;&#1094;&#1080;&#1080;\&#1055;&#1072;&#1084;&#1103;&#1090;&#1100;%20&#1095;&#1077;&#1083;&#1086;&#1074;&#1077;&#1082;&#1072;.asf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66238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Тема урока: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6600" b="1" dirty="0" smtClean="0">
                <a:solidFill>
                  <a:srgbClr val="170ABA"/>
                </a:solidFill>
              </a:rPr>
              <a:t>Хранение информации</a:t>
            </a:r>
            <a:endParaRPr lang="ru-RU" sz="6600" b="1" dirty="0">
              <a:solidFill>
                <a:srgbClr val="170ABA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 rot="1277202">
            <a:off x="1428728" y="3500438"/>
            <a:ext cx="1330752" cy="99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l="5562" t="4584" r="4655" b="4584"/>
          <a:stretch>
            <a:fillRect/>
          </a:stretch>
        </p:blipFill>
        <p:spPr bwMode="auto">
          <a:xfrm>
            <a:off x="4143371" y="3429000"/>
            <a:ext cx="193982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vazhnews.com/wp-content/uploads/2012/12/nositeli_informac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91818">
            <a:off x="2089536" y="4534836"/>
            <a:ext cx="2039678" cy="1643074"/>
          </a:xfrm>
          <a:prstGeom prst="rect">
            <a:avLst/>
          </a:prstGeom>
          <a:noFill/>
        </p:spPr>
      </p:pic>
      <p:pic>
        <p:nvPicPr>
          <p:cNvPr id="8" name="Picture 4" descr="http://2lex.info/wp-content/uploads/2012/04/bruceleestore@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71285">
            <a:off x="5997889" y="4720614"/>
            <a:ext cx="2096549" cy="1242592"/>
          </a:xfrm>
          <a:prstGeom prst="rect">
            <a:avLst/>
          </a:prstGeom>
          <a:noFill/>
        </p:spPr>
      </p:pic>
      <p:pic>
        <p:nvPicPr>
          <p:cNvPr id="9" name="Picture 8" descr="http://showbrand.ru/files/article_images/OfficeB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3500438"/>
            <a:ext cx="1357322" cy="924143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28575" y="-27384"/>
            <a:ext cx="9266238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66238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Из истории хранения информации: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носител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344198"/>
            <a:ext cx="6405586" cy="4804190"/>
          </a:xfrm>
          <a:prstGeom prst="rect">
            <a:avLst/>
          </a:prstGeom>
        </p:spPr>
      </p:pic>
      <p:pic>
        <p:nvPicPr>
          <p:cNvPr id="5" name="Picture 24" descr="http://ac-93.com/images/han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6000767"/>
            <a:ext cx="428628" cy="56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64291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7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Прочитай и запомни!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5400" b="1" dirty="0" smtClean="0">
                <a:solidFill>
                  <a:srgbClr val="C00000"/>
                </a:solidFill>
              </a:rPr>
              <a:t>Носитель информации </a:t>
            </a:r>
            <a:r>
              <a:rPr lang="ru-RU" sz="5400" b="1" dirty="0" smtClean="0">
                <a:solidFill>
                  <a:srgbClr val="002060"/>
                </a:solidFill>
              </a:rPr>
              <a:t>– это любой материальный объект, используемый для хранения информации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5" y="-27384"/>
            <a:ext cx="9266238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5" y="-27384"/>
            <a:ext cx="9266238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РТ с.39 №56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t="10091"/>
          <a:stretch>
            <a:fillRect/>
          </a:stretch>
        </p:blipFill>
        <p:spPr bwMode="auto">
          <a:xfrm>
            <a:off x="1643042" y="1428736"/>
            <a:ext cx="5214974" cy="509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8575" y="-27384"/>
            <a:ext cx="9266238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Хранение информации в памяти человека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Память человека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00166" y="1357298"/>
            <a:ext cx="6429396" cy="4822047"/>
          </a:xfrm>
          <a:prstGeom prst="rect">
            <a:avLst/>
          </a:prstGeom>
        </p:spPr>
      </p:pic>
      <p:pic>
        <p:nvPicPr>
          <p:cNvPr id="5" name="Picture 24" descr="http://ac-93.com/images/han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6000767"/>
            <a:ext cx="428628" cy="56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5338" y="6215082"/>
            <a:ext cx="714380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5" y="-27384"/>
            <a:ext cx="9266238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РТ с.43 №63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b="16497"/>
          <a:stretch>
            <a:fillRect/>
          </a:stretch>
        </p:blipFill>
        <p:spPr bwMode="auto">
          <a:xfrm>
            <a:off x="928662" y="1161432"/>
            <a:ext cx="7072361" cy="433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86050" y="135729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памяти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292893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Оперативная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328612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(внешняя)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292893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Долговременная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328612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(внутренняя)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5429264"/>
            <a:ext cx="2428892" cy="7858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Носители информации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5" y="-27384"/>
            <a:ext cx="9266238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170ABA"/>
                </a:solidFill>
              </a:rPr>
              <a:t>§ 3, 5 (</a:t>
            </a:r>
            <a:r>
              <a:rPr lang="ru-RU" sz="4000" b="1" dirty="0" err="1" smtClean="0">
                <a:solidFill>
                  <a:srgbClr val="170ABA"/>
                </a:solidFill>
              </a:rPr>
              <a:t>чит</a:t>
            </a:r>
            <a:r>
              <a:rPr lang="ru-RU" sz="4000" b="1" dirty="0" smtClean="0">
                <a:solidFill>
                  <a:srgbClr val="170ABA"/>
                </a:solidFill>
              </a:rPr>
              <a:t>.) РТ №29,34,35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5" y="-27384"/>
            <a:ext cx="9266238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РТ с.21 №29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413" y="1500174"/>
            <a:ext cx="8900587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832836" y="-426829"/>
            <a:ext cx="3812657" cy="880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642910" y="4429132"/>
            <a:ext cx="71438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Shift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4942" y="4357694"/>
            <a:ext cx="71438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Shift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5" y="-27384"/>
            <a:ext cx="9266238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РТ с.43 №63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Пуск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Все программы  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Стандартные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Блокнот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854" y="3643314"/>
            <a:ext cx="899305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8"/>
          <p:cNvSpPr>
            <a:spLocks noChangeArrowheads="1" noChangeShapeType="1" noTextEdit="1"/>
          </p:cNvSpPr>
          <p:nvPr/>
        </p:nvSpPr>
        <p:spPr bwMode="auto">
          <a:xfrm>
            <a:off x="3203575" y="5734050"/>
            <a:ext cx="26638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Молодец!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555875" y="5445125"/>
            <a:ext cx="3743325" cy="1196975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Rectangle 15"/>
          <p:cNvSpPr>
            <a:spLocks noChangeArrowheads="1"/>
          </p:cNvSpPr>
          <p:nvPr/>
        </p:nvSpPr>
        <p:spPr bwMode="auto">
          <a:xfrm>
            <a:off x="144463" y="144463"/>
            <a:ext cx="8820150" cy="65976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8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4288" y="-22225"/>
            <a:ext cx="9266238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492500" y="1916113"/>
          <a:ext cx="1700213" cy="2270125"/>
        </p:xfrm>
        <a:graphic>
          <a:graphicData uri="http://schemas.openxmlformats.org/presentationml/2006/ole">
            <p:oleObj spid="_x0000_s5122" name="CorelDRAW" r:id="rId4" imgW="2071800" imgH="2759400" progId="">
              <p:embed/>
            </p:oleObj>
          </a:graphicData>
        </a:graphic>
      </p:graphicFrame>
      <p:graphicFrame>
        <p:nvGraphicFramePr>
          <p:cNvPr id="1029" name="Object 11"/>
          <p:cNvGraphicFramePr>
            <a:graphicFrameLocks noChangeAspect="1"/>
          </p:cNvGraphicFramePr>
          <p:nvPr/>
        </p:nvGraphicFramePr>
        <p:xfrm>
          <a:off x="1403350" y="1196975"/>
          <a:ext cx="2243138" cy="1458913"/>
        </p:xfrm>
        <a:graphic>
          <a:graphicData uri="http://schemas.openxmlformats.org/presentationml/2006/ole">
            <p:oleObj spid="_x0000_s5123" name="CorelDRAW" r:id="rId5" imgW="2731680" imgH="1773360" progId="">
              <p:embed/>
            </p:oleObj>
          </a:graphicData>
        </a:graphic>
      </p:graphicFrame>
      <p:graphicFrame>
        <p:nvGraphicFramePr>
          <p:cNvPr id="1028" name="Object 10"/>
          <p:cNvGraphicFramePr>
            <a:graphicFrameLocks noChangeAspect="1"/>
          </p:cNvGraphicFramePr>
          <p:nvPr/>
        </p:nvGraphicFramePr>
        <p:xfrm>
          <a:off x="5148263" y="3789363"/>
          <a:ext cx="3097212" cy="2074862"/>
        </p:xfrm>
        <a:graphic>
          <a:graphicData uri="http://schemas.openxmlformats.org/presentationml/2006/ole">
            <p:oleObj spid="_x0000_s5124" name="CorelDRAW" r:id="rId6" imgW="5030280" imgH="3366000" progId="">
              <p:embed/>
            </p:oleObj>
          </a:graphicData>
        </a:graphic>
      </p:graphicFrame>
      <p:pic>
        <p:nvPicPr>
          <p:cNvPr id="1037" name="Picture 13" descr="Картинка 10 из 3655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692696"/>
            <a:ext cx="18002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46" name="Object 22"/>
          <p:cNvGraphicFramePr>
            <a:graphicFrameLocks noChangeAspect="1"/>
          </p:cNvGraphicFramePr>
          <p:nvPr/>
        </p:nvGraphicFramePr>
        <p:xfrm>
          <a:off x="1403350" y="3573463"/>
          <a:ext cx="1600200" cy="2616200"/>
        </p:xfrm>
        <a:graphic>
          <a:graphicData uri="http://schemas.openxmlformats.org/presentationml/2006/ole">
            <p:oleObj spid="_x0000_s5125" name="CorelDRAW" r:id="rId8" imgW="2824560" imgH="46094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</p:childTnLst>
        </p:cTn>
      </p:par>
    </p:tnLst>
    <p:bldLst>
      <p:bldP spid="10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5" y="-28575"/>
            <a:ext cx="9266238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9713" y="1587500"/>
            <a:ext cx="20542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2" name="Picture 3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9963" y="3316288"/>
            <a:ext cx="20542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3" name="Picture 3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26088" y="1587500"/>
            <a:ext cx="20542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4" name="Picture 3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54400" y="1587500"/>
            <a:ext cx="21399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5" name="Picture 3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14463" y="3316288"/>
            <a:ext cx="22558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6" name="Picture 4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26088" y="3316288"/>
            <a:ext cx="20542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WordArt 41"/>
          <p:cNvSpPr>
            <a:spLocks noChangeArrowheads="1" noChangeShapeType="1" noTextEdit="1"/>
          </p:cNvSpPr>
          <p:nvPr/>
        </p:nvSpPr>
        <p:spPr bwMode="auto">
          <a:xfrm>
            <a:off x="3203575" y="5734050"/>
            <a:ext cx="26638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Молодец!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3059113" y="5300663"/>
            <a:ext cx="3743325" cy="1196975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2"/>
                  </p:tgtEl>
                </p:cond>
              </p:nextCondLst>
            </p:seq>
          </p:childTnLst>
        </p:cTn>
      </p:par>
    </p:tnLst>
    <p:bldLst>
      <p:bldP spid="143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8575" y="-27384"/>
            <a:ext cx="9266238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042988" y="549275"/>
          <a:ext cx="1400175" cy="3167063"/>
        </p:xfrm>
        <a:graphic>
          <a:graphicData uri="http://schemas.openxmlformats.org/presentationml/2006/ole">
            <p:oleObj spid="_x0000_s6146" name="CorelDRAW" r:id="rId4" imgW="2035440" imgH="4599360" progId="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292725" y="1268413"/>
          <a:ext cx="2254250" cy="1241425"/>
        </p:xfrm>
        <a:graphic>
          <a:graphicData uri="http://schemas.openxmlformats.org/presentationml/2006/ole">
            <p:oleObj spid="_x0000_s6147" name="CorelDRAW" r:id="rId5" imgW="3209400" imgH="1762920" progId="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6011863" y="3141663"/>
          <a:ext cx="2535237" cy="1854200"/>
        </p:xfrm>
        <a:graphic>
          <a:graphicData uri="http://schemas.openxmlformats.org/presentationml/2006/ole">
            <p:oleObj spid="_x0000_s6148" name="CorelDRAW" r:id="rId6" imgW="4599360" imgH="3357360" progId="">
              <p:embed/>
            </p:oleObj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3635375" y="2708275"/>
          <a:ext cx="1871663" cy="1868488"/>
        </p:xfrm>
        <a:graphic>
          <a:graphicData uri="http://schemas.openxmlformats.org/presentationml/2006/ole">
            <p:oleObj spid="_x0000_s6149" name="CorelDRAW" r:id="rId7" imgW="4199760" imgH="4436280" progId="">
              <p:embed/>
            </p:oleObj>
          </a:graphicData>
        </a:graphic>
      </p:graphicFrame>
      <p:graphicFrame>
        <p:nvGraphicFramePr>
          <p:cNvPr id="15374" name="Object 14"/>
          <p:cNvGraphicFramePr>
            <a:graphicFrameLocks noChangeAspect="1"/>
          </p:cNvGraphicFramePr>
          <p:nvPr/>
        </p:nvGraphicFramePr>
        <p:xfrm>
          <a:off x="827088" y="4221163"/>
          <a:ext cx="2376487" cy="1227137"/>
        </p:xfrm>
        <a:graphic>
          <a:graphicData uri="http://schemas.openxmlformats.org/presentationml/2006/ole">
            <p:oleObj spid="_x0000_s6150" name="CorelDRAW" r:id="rId8" imgW="2233800" imgH="1221480" progId="">
              <p:embed/>
            </p:oleObj>
          </a:graphicData>
        </a:graphic>
      </p:graphicFrame>
      <p:sp>
        <p:nvSpPr>
          <p:cNvPr id="4104" name="WordArt 15"/>
          <p:cNvSpPr>
            <a:spLocks noChangeArrowheads="1" noChangeShapeType="1" noTextEdit="1"/>
          </p:cNvSpPr>
          <p:nvPr/>
        </p:nvSpPr>
        <p:spPr bwMode="auto">
          <a:xfrm>
            <a:off x="3203575" y="5734050"/>
            <a:ext cx="26638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Молодец!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843808" y="5373216"/>
            <a:ext cx="3743325" cy="1196975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</p:childTnLst>
        </p:cTn>
      </p:par>
    </p:tnLst>
    <p:bldLst>
      <p:bldP spid="153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66238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66238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42910" y="2214554"/>
          <a:ext cx="7810847" cy="3643338"/>
        </p:xfrm>
        <a:graphic>
          <a:graphicData uri="http://schemas.openxmlformats.org/presentationml/2006/ole">
            <p:oleObj spid="_x0000_s9218" name="CorelDRAW" r:id="rId4" imgW="6425280" imgH="299160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1357298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пер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1357298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428992" y="1357298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еда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215074" y="1428736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ча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715140" y="1428736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сы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4509E-6 L 0.22934 -0.0959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4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4509E-6 L 0.00347 -0.0959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3 -0.02242 L -0.21458 -0.106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83"/>
          <p:cNvSpPr txBox="1">
            <a:spLocks noChangeArrowheads="1"/>
          </p:cNvSpPr>
          <p:nvPr/>
        </p:nvSpPr>
        <p:spPr bwMode="auto">
          <a:xfrm>
            <a:off x="2928926" y="1000108"/>
            <a:ext cx="48736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dirty="0" err="1" smtClean="0">
                <a:latin typeface="Arial" charset="0"/>
              </a:rPr>
              <a:t>н</a:t>
            </a:r>
            <a:endParaRPr lang="ru-RU" sz="4000" dirty="0">
              <a:latin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66238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928662" y="1857364"/>
          <a:ext cx="7777162" cy="4264025"/>
        </p:xfrm>
        <a:graphic>
          <a:graphicData uri="http://schemas.openxmlformats.org/presentationml/2006/ole">
            <p:oleObj spid="_x0000_s10242" name="CorelDRAW" r:id="rId4" imgW="7092360" imgH="3880800" progId="">
              <p:embed/>
            </p:oleObj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71539" y="1000108"/>
            <a:ext cx="200026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latin typeface="Arial" charset="0"/>
              </a:rPr>
              <a:t>    Х </a:t>
            </a:r>
            <a:r>
              <a:rPr lang="ru-RU" sz="4000" dirty="0" err="1">
                <a:latin typeface="Arial" charset="0"/>
              </a:rPr>
              <a:t>р</a:t>
            </a:r>
            <a:r>
              <a:rPr lang="ru-RU" sz="4000" dirty="0">
                <a:latin typeface="Arial" charset="0"/>
              </a:rPr>
              <a:t> </a:t>
            </a:r>
            <a:r>
              <a:rPr lang="ru-RU" sz="4000" dirty="0" smtClean="0">
                <a:latin typeface="Arial" charset="0"/>
              </a:rPr>
              <a:t>а</a:t>
            </a:r>
            <a:endParaRPr lang="ru-RU" sz="4000" dirty="0">
              <a:latin typeface="Arial" charset="0"/>
            </a:endParaRPr>
          </a:p>
        </p:txBody>
      </p:sp>
      <p:sp>
        <p:nvSpPr>
          <p:cNvPr id="3555" name="Text Box 483"/>
          <p:cNvSpPr txBox="1">
            <a:spLocks noChangeArrowheads="1"/>
          </p:cNvSpPr>
          <p:nvPr/>
        </p:nvSpPr>
        <p:spPr bwMode="auto">
          <a:xfrm>
            <a:off x="2928926" y="1000108"/>
            <a:ext cx="48736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charset="0"/>
              </a:rPr>
              <a:t>м</a:t>
            </a:r>
            <a:endParaRPr lang="ru-RU" sz="4000" dirty="0">
              <a:latin typeface="Arial" charset="0"/>
            </a:endParaRPr>
          </a:p>
        </p:txBody>
      </p:sp>
      <p:sp>
        <p:nvSpPr>
          <p:cNvPr id="3556" name="Rectangle 484"/>
          <p:cNvSpPr>
            <a:spLocks noChangeArrowheads="1"/>
          </p:cNvSpPr>
          <p:nvPr/>
        </p:nvSpPr>
        <p:spPr bwMode="auto">
          <a:xfrm>
            <a:off x="3348038" y="6165850"/>
            <a:ext cx="503237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57" name="Rectangle 485"/>
          <p:cNvSpPr>
            <a:spLocks noChangeArrowheads="1"/>
          </p:cNvSpPr>
          <p:nvPr/>
        </p:nvSpPr>
        <p:spPr bwMode="auto">
          <a:xfrm>
            <a:off x="6072198" y="1071546"/>
            <a:ext cx="231139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 smtClean="0">
                <a:latin typeface="Arial" charset="0"/>
              </a:rPr>
              <a:t>е </a:t>
            </a:r>
            <a:r>
              <a:rPr lang="ru-RU" sz="4000" dirty="0" err="1">
                <a:latin typeface="Arial" charset="0"/>
              </a:rPr>
              <a:t>н</a:t>
            </a:r>
            <a:r>
              <a:rPr lang="ru-RU" sz="4000" dirty="0">
                <a:latin typeface="Arial" charset="0"/>
              </a:rPr>
              <a:t> и 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1071546"/>
            <a:ext cx="990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>
                <a:solidFill>
                  <a:prstClr val="black"/>
                </a:solidFill>
                <a:latin typeface="Arial" charset="0"/>
              </a:rPr>
              <a:t>з</a:t>
            </a:r>
            <a:r>
              <a:rPr lang="ru-RU" sz="40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4000" dirty="0" err="1">
                <a:solidFill>
                  <a:prstClr val="black"/>
                </a:solidFill>
                <a:latin typeface="Arial" charset="0"/>
              </a:rPr>
              <a:t>р</a:t>
            </a:r>
            <a:r>
              <a:rPr lang="ru-RU" sz="4000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00578E-6 L 0.1474 -0.085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4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6994E-6 L -0.1566 -0.095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56647E-6 L 0.13733 -0.085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3078" grpId="1"/>
      <p:bldP spid="3078" grpId="2"/>
      <p:bldP spid="3555" grpId="0" animBg="1"/>
      <p:bldP spid="3555" grpId="2" animBg="1"/>
      <p:bldP spid="3557" grpId="0"/>
      <p:bldP spid="3557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66238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571472" y="2071678"/>
          <a:ext cx="8286808" cy="3421982"/>
        </p:xfrm>
        <a:graphic>
          <a:graphicData uri="http://schemas.openxmlformats.org/presentationml/2006/ole">
            <p:oleObj spid="_x0000_s11266" name="CorelDRAW" r:id="rId4" imgW="7141680" imgH="2942280" progId="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1472" y="1357298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по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2285984" y="135729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луч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57686" y="1357298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ф</a:t>
            </a:r>
            <a:endParaRPr lang="ru-RU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4714876" y="1357298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ен</a:t>
            </a:r>
            <a:endParaRPr lang="ru-RU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7143768" y="1285860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ие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4509E-6 L 0.24514 -0.085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4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4509E-6 L 0.11649 -0.085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4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4509E-6 L -0.07413 -0.08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-4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93064E-6 L -0.28455 -0.074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4" grpId="0"/>
      <p:bldP spid="24" grpId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714348" y="2565613"/>
          <a:ext cx="7500990" cy="3970125"/>
        </p:xfrm>
        <a:graphic>
          <a:graphicData uri="http://schemas.openxmlformats.org/presentationml/2006/ole">
            <p:oleObj spid="_x0000_s12290" name="CorelDRAW" r:id="rId3" imgW="7487640" imgH="4300920" progId="">
              <p:embed/>
            </p:oleObj>
          </a:graphicData>
        </a:graphic>
      </p:graphicFrame>
      <p:pic>
        <p:nvPicPr>
          <p:cNvPr id="3" name="Picture 6" descr="attachment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714752"/>
            <a:ext cx="1571636" cy="214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14480" y="1785926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об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178592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х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1785926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от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78592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р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178592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3504" y="1785926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бот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178592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а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6" y="178592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м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6644" y="178592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а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3834" y="178592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к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266238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104 L 0.06823 0.0094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69942E-6 L 0.17518 -0.1269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6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083 -0.13642 " pathEditMode="relative" ptsTypes="AA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083 -0.13642 " pathEditMode="relative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083 -0.13642 " pathEditMode="relative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93064E-6 L -0.25469 -0.1257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6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0.00948 L -0.16284 -0.1269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3" grpId="2"/>
      <p:bldP spid="14" grpId="0"/>
      <p:bldP spid="1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119</Words>
  <Application>Microsoft Office PowerPoint</Application>
  <PresentationFormat>Экран (4:3)</PresentationFormat>
  <Paragraphs>49</Paragraphs>
  <Slides>20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Тема урока:</vt:lpstr>
      <vt:lpstr>Из истории хранения информации:</vt:lpstr>
      <vt:lpstr>Прочитай и запомни!</vt:lpstr>
      <vt:lpstr>РТ с.39 №56</vt:lpstr>
      <vt:lpstr>Хранение информации в памяти человека</vt:lpstr>
      <vt:lpstr>РТ с.43 №63</vt:lpstr>
      <vt:lpstr>Домашнее задание</vt:lpstr>
      <vt:lpstr>РТ с.21 №29</vt:lpstr>
      <vt:lpstr>Слайд 18</vt:lpstr>
      <vt:lpstr>РТ с.43 №63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Иван</cp:lastModifiedBy>
  <cp:revision>45</cp:revision>
  <dcterms:created xsi:type="dcterms:W3CDTF">2015-10-11T07:22:58Z</dcterms:created>
  <dcterms:modified xsi:type="dcterms:W3CDTF">2015-10-11T14:47:25Z</dcterms:modified>
</cp:coreProperties>
</file>