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257" r:id="rId3"/>
    <p:sldId id="256" r:id="rId4"/>
    <p:sldId id="298" r:id="rId5"/>
    <p:sldId id="262" r:id="rId6"/>
    <p:sldId id="260" r:id="rId7"/>
    <p:sldId id="259" r:id="rId8"/>
    <p:sldId id="266" r:id="rId9"/>
    <p:sldId id="299" r:id="rId10"/>
    <p:sldId id="303" r:id="rId11"/>
    <p:sldId id="267" r:id="rId12"/>
    <p:sldId id="300" r:id="rId13"/>
    <p:sldId id="274" r:id="rId14"/>
    <p:sldId id="275" r:id="rId15"/>
    <p:sldId id="271" r:id="rId16"/>
    <p:sldId id="272" r:id="rId17"/>
    <p:sldId id="273" r:id="rId18"/>
    <p:sldId id="268" r:id="rId19"/>
    <p:sldId id="269" r:id="rId20"/>
    <p:sldId id="270" r:id="rId21"/>
    <p:sldId id="261" r:id="rId22"/>
    <p:sldId id="264" r:id="rId23"/>
    <p:sldId id="276" r:id="rId24"/>
    <p:sldId id="277" r:id="rId25"/>
    <p:sldId id="278" r:id="rId26"/>
    <p:sldId id="279" r:id="rId27"/>
    <p:sldId id="280" r:id="rId28"/>
    <p:sldId id="283" r:id="rId29"/>
    <p:sldId id="281" r:id="rId30"/>
    <p:sldId id="282" r:id="rId31"/>
    <p:sldId id="307" r:id="rId32"/>
    <p:sldId id="309" r:id="rId33"/>
    <p:sldId id="310" r:id="rId34"/>
    <p:sldId id="311" r:id="rId35"/>
    <p:sldId id="312" r:id="rId36"/>
    <p:sldId id="289" r:id="rId37"/>
    <p:sldId id="302" r:id="rId38"/>
    <p:sldId id="286" r:id="rId39"/>
    <p:sldId id="287" r:id="rId40"/>
    <p:sldId id="288" r:id="rId41"/>
    <p:sldId id="290" r:id="rId42"/>
    <p:sldId id="30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3443" autoAdjust="0"/>
  </p:normalViewPr>
  <p:slideViewPr>
    <p:cSldViewPr>
      <p:cViewPr>
        <p:scale>
          <a:sx n="66" d="100"/>
          <a:sy n="66" d="100"/>
        </p:scale>
        <p:origin x="-78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4"/>
    </p:cViewPr>
  </p:sorterViewPr>
  <p:notesViewPr>
    <p:cSldViewPr>
      <p:cViewPr varScale="1">
        <p:scale>
          <a:sx n="63" d="100"/>
          <a:sy n="63" d="100"/>
        </p:scale>
        <p:origin x="-14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1E3FD-5661-4335-B1EF-3410A24D50DB}" type="datetimeFigureOut">
              <a:rPr lang="ru-RU" smtClean="0"/>
              <a:pPr/>
              <a:t>27/09/15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1B04A-A8AB-4F93-A666-3B1C60199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B04A-A8AB-4F93-A666-3B1C60199E8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4C1-66DA-41CF-9D3D-EEE92F67BD8A}" type="datetimeFigureOut">
              <a:rPr lang="ru-RU" smtClean="0"/>
              <a:pPr/>
              <a:t>27/09/15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4D4-CB50-4A1E-BE20-B26E3F0E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4C1-66DA-41CF-9D3D-EEE92F67BD8A}" type="datetimeFigureOut">
              <a:rPr lang="ru-RU" smtClean="0"/>
              <a:pPr/>
              <a:t>27/09/15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4D4-CB50-4A1E-BE20-B26E3F0E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4C1-66DA-41CF-9D3D-EEE92F67BD8A}" type="datetimeFigureOut">
              <a:rPr lang="ru-RU" smtClean="0"/>
              <a:pPr/>
              <a:t>27/09/15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4D4-CB50-4A1E-BE20-B26E3F0E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4C1-66DA-41CF-9D3D-EEE92F67BD8A}" type="datetimeFigureOut">
              <a:rPr lang="ru-RU" smtClean="0"/>
              <a:pPr/>
              <a:t>27/09/15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4D4-CB50-4A1E-BE20-B26E3F0E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4C1-66DA-41CF-9D3D-EEE92F67BD8A}" type="datetimeFigureOut">
              <a:rPr lang="ru-RU" smtClean="0"/>
              <a:pPr/>
              <a:t>27/09/15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4D4-CB50-4A1E-BE20-B26E3F0E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4C1-66DA-41CF-9D3D-EEE92F67BD8A}" type="datetimeFigureOut">
              <a:rPr lang="ru-RU" smtClean="0"/>
              <a:pPr/>
              <a:t>27/09/15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4D4-CB50-4A1E-BE20-B26E3F0E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4C1-66DA-41CF-9D3D-EEE92F67BD8A}" type="datetimeFigureOut">
              <a:rPr lang="ru-RU" smtClean="0"/>
              <a:pPr/>
              <a:t>27/09/15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4D4-CB50-4A1E-BE20-B26E3F0E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4C1-66DA-41CF-9D3D-EEE92F67BD8A}" type="datetimeFigureOut">
              <a:rPr lang="ru-RU" smtClean="0"/>
              <a:pPr/>
              <a:t>27/09/15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4D4-CB50-4A1E-BE20-B26E3F0E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4C1-66DA-41CF-9D3D-EEE92F67BD8A}" type="datetimeFigureOut">
              <a:rPr lang="ru-RU" smtClean="0"/>
              <a:pPr/>
              <a:t>27/09/15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4D4-CB50-4A1E-BE20-B26E3F0E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4C1-66DA-41CF-9D3D-EEE92F67BD8A}" type="datetimeFigureOut">
              <a:rPr lang="ru-RU" smtClean="0"/>
              <a:pPr/>
              <a:t>27/09/15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4D4-CB50-4A1E-BE20-B26E3F0E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4C1-66DA-41CF-9D3D-EEE92F67BD8A}" type="datetimeFigureOut">
              <a:rPr lang="ru-RU" smtClean="0"/>
              <a:pPr/>
              <a:t>27/09/15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4D4-CB50-4A1E-BE20-B26E3F0E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24C1-66DA-41CF-9D3D-EEE92F67BD8A}" type="datetimeFigureOut">
              <a:rPr lang="ru-RU" smtClean="0"/>
              <a:pPr/>
              <a:t>27/09/15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C84D4-CB50-4A1E-BE20-B26E3F0E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4156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Весна…</a:t>
            </a:r>
            <a:br>
              <a:rPr lang="ru-RU" sz="3600" dirty="0" smtClean="0"/>
            </a:br>
            <a:r>
              <a:rPr lang="ru-RU" sz="3600" dirty="0" smtClean="0"/>
              <a:t>Очередная годовщина победы…</a:t>
            </a:r>
            <a:br>
              <a:rPr lang="ru-RU" sz="3600" dirty="0" smtClean="0"/>
            </a:br>
            <a:r>
              <a:rPr lang="ru-RU" sz="3600" dirty="0" smtClean="0"/>
              <a:t>Что вы чувствуете в этот день?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65771" y="2000239"/>
            <a:ext cx="56864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53578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«Пусть мне шестнадцать лет,  не я виноват в том, что мой жизненный путь оказался таким малым...  Что может страшить меня?  Смерть?  Мучения? Я смогу вынести это...  Конечно,  я  хотел  бы  умереть так,  чтобы  память обо  мне осталась в сердцах людей.  Но пусть я умру безвестным...  Что ж, так умирают сейчас миллионы людей,  так же, как и я, полные сил и любви к жизни. В чем я могу упрекнуть себя?  Я не лгал,  не искал легкого пути в жизни.  Иногда был легкомыслен,  -  может  быть,  слаб  от  излишней  доброты  сердца...  Милый </a:t>
            </a:r>
            <a:r>
              <a:rPr lang="ru-RU" dirty="0" err="1" smtClean="0"/>
              <a:t>Олежка-дролежка</a:t>
            </a:r>
            <a:r>
              <a:rPr lang="ru-RU" dirty="0" smtClean="0"/>
              <a:t>!  Это не такая большая вина в  шестнадцать лет...  Я даже не</a:t>
            </a:r>
          </a:p>
          <a:p>
            <a:r>
              <a:rPr lang="ru-RU" dirty="0" smtClean="0"/>
              <a:t>изведал всего счастья,  какое было отпущено мне.  И  все  равно я  счастлив!</a:t>
            </a:r>
          </a:p>
          <a:p>
            <a:r>
              <a:rPr lang="ru-RU" dirty="0" smtClean="0"/>
              <a:t>Счастлив, что не пресмыкался, как червь, - я боролся... Мама всегда говорила мне:  "Орлик мой!.."  Я  не  обману ее веры и  доверия товарищей.  Пусть моя смерть будет так же чиста,  как моя жизнь,  - не стыжусь сказать себе это... Ты умрешь достойно, </a:t>
            </a:r>
            <a:r>
              <a:rPr lang="ru-RU" dirty="0" err="1" smtClean="0"/>
              <a:t>Олежка-дролежка</a:t>
            </a:r>
            <a:r>
              <a:rPr lang="ru-RU" dirty="0" smtClean="0"/>
              <a:t>..."61</a:t>
            </a:r>
            <a:endParaRPr lang="ru-RU" dirty="0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57887" y="1003682"/>
            <a:ext cx="3000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1" y="142852"/>
            <a:ext cx="236410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385762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«Ее  </a:t>
            </a:r>
            <a:r>
              <a:rPr lang="ru-RU" dirty="0" smtClean="0"/>
              <a:t>облеченный в  белую кофту и  темную юбку  стройный стан  с  гибкой и  сильной талией деревенской девушки,  привычной к  полевой страде,  черные глаза, волнистые косы,  ноздри  причудливого выреза,  длинные,  стройные  загорелые ноги, едва ниже колен прикрытые темной юбкой…»</a:t>
            </a:r>
          </a:p>
          <a:p>
            <a:r>
              <a:rPr lang="ru-RU" dirty="0" smtClean="0"/>
              <a:t>«Иногда я чувствую в душе такое мстительное чувство,  что даже боюсь за себя.  Боюсь,  что сделаю что-нибудь  опрометчивое…»</a:t>
            </a:r>
          </a:p>
          <a:p>
            <a:r>
              <a:rPr lang="ru-RU" dirty="0" smtClean="0"/>
              <a:t>«Ты знаешь, я ничего не боюсь на свете, я не боюсь  никакой  борьбы,   трудностей,   мучений,   но  если  бы  знать,  как поступить...  Что-то  грозное нависло над нашими душами,  -  сказала </a:t>
            </a:r>
            <a:r>
              <a:rPr lang="ru-RU" dirty="0" err="1" smtClean="0"/>
              <a:t>Уля</a:t>
            </a:r>
            <a:r>
              <a:rPr lang="ru-RU" dirty="0" smtClean="0"/>
              <a:t>,  и мрачный, тусклый огонь позолотил ее очи.»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429000"/>
            <a:ext cx="2320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Ульяна</a:t>
            </a:r>
            <a:r>
              <a:rPr lang="ru-RU" sz="2400" dirty="0" smtClean="0"/>
              <a:t> Громова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46392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</a:t>
            </a:r>
            <a:r>
              <a:rPr lang="ru-RU" dirty="0" err="1" smtClean="0"/>
              <a:t>Уля</a:t>
            </a:r>
            <a:r>
              <a:rPr lang="ru-RU" dirty="0" smtClean="0"/>
              <a:t> была окружена тем неосознанным бережным и бескорыстным обожанием ребят,  которое выпадает на  долю  исключительно сильных и  чистых девушек.</a:t>
            </a:r>
          </a:p>
          <a:p>
            <a:r>
              <a:rPr lang="ru-RU" dirty="0" smtClean="0"/>
              <a:t> Именно поэтому,  а не только потому, что она была начитанна и умна, она естественно, свободно, даже незаметно для самой себя владела душами подруг и товарищей </a:t>
            </a:r>
            <a:r>
              <a:rPr lang="ru-RU" dirty="0" err="1" smtClean="0"/>
              <a:t>первомайцев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Только теперь стало видно, какой огромный</a:t>
            </a:r>
          </a:p>
          <a:p>
            <a:r>
              <a:rPr lang="ru-RU" dirty="0" smtClean="0"/>
              <a:t>моральный авторитет среди подруг и  товарищей был накоплен этой девушкой еще с  той поры,  когда,  равная среди равных,  она училась со всеми и  ходила в</a:t>
            </a:r>
          </a:p>
          <a:p>
            <a:r>
              <a:rPr lang="ru-RU" dirty="0" smtClean="0"/>
              <a:t>степь,  и пела и танцевала,  как все,  и читала стихи,  и водила пионеров, - высокая,   стройная  девушка  с  тяжелыми  черными  косами,  с  глазами,  то брызжущими  ясным  сильным  светом,  то  полными  таинственной силы,  скорее молчаливая,  чем озорная,  скорее ровная,  чем страстная,  но и  та и другая вместе.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6016" y="764704"/>
            <a:ext cx="4286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15608" y="5572140"/>
            <a:ext cx="281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Ульяна</a:t>
            </a:r>
            <a:r>
              <a:rPr lang="ru-RU" dirty="0" smtClean="0"/>
              <a:t> Громова с братом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0" y="188640"/>
            <a:ext cx="2200275" cy="314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1800" y="328612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Иван </a:t>
            </a:r>
            <a:r>
              <a:rPr lang="ru-RU" sz="2400" dirty="0" err="1" smtClean="0"/>
              <a:t>Земнухов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3643314"/>
            <a:ext cx="885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«Ваню </a:t>
            </a:r>
            <a:r>
              <a:rPr lang="ru-RU" dirty="0" err="1" smtClean="0"/>
              <a:t>Земнухова</a:t>
            </a:r>
            <a:r>
              <a:rPr lang="ru-RU" dirty="0" smtClean="0"/>
              <a:t> даже называли в школе профессором. У него был только один парадный, серый в коричневую полоску, костюм, который он надевал в торжественных случаях жизни и который, как все, что носил Ваня, был ему уже коротковат. Но, когда он поддевал под пиджак белую с  отложным воротничком сорочку, повязывал коричневый галстук, надевал свои в черной роговой оправе очки и появлялся в коридоре колы с карманами, полными газет, и с книгой, которую он нес в согнутой руке, рассеянно похлопывая себя ею по плечу, шел по коридору вразвалку, неизменно спокойный,  молчаливый, с этим скрытым вдохновением, которое таким ровным и ясным светом горело в душе его, отбрасывая на бледное лицо его какой-то дальний отсвет, - все товарищи, а особенно ученики младших классов, его питомцы-пионеры, с невольным почтением уступали ему дорогу, как будто он и в самом деле был профессором.»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43240" y="216095"/>
            <a:ext cx="2290763" cy="352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378619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Арутюнянц</a:t>
            </a:r>
            <a:r>
              <a:rPr lang="ru-RU" sz="2400" dirty="0" smtClean="0"/>
              <a:t> Георгий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28625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«..был сильно вытянувшийся в длину, ,   очень  черный  от   природы  да   еще  сильно  загоревший семнадцатилетний юноша, с красивыми, в загнутых ресницах, армянскими черными глазами и полными губами. Он смахивал на негра..»</a:t>
            </a:r>
          </a:p>
          <a:p>
            <a:r>
              <a:rPr lang="ru-RU" dirty="0" smtClean="0"/>
              <a:t>«Заядлый </a:t>
            </a:r>
            <a:r>
              <a:rPr lang="ru-RU" dirty="0" err="1" smtClean="0"/>
              <a:t>книгочтей</a:t>
            </a:r>
            <a:r>
              <a:rPr lang="ru-RU" dirty="0" smtClean="0"/>
              <a:t>..была  заведена  специальная разграфленная</a:t>
            </a:r>
          </a:p>
          <a:p>
            <a:r>
              <a:rPr lang="ru-RU" dirty="0" smtClean="0"/>
              <a:t>тетрадь, куда он заносил фамилию автора, название каждой прочитанной книги и</a:t>
            </a:r>
          </a:p>
          <a:p>
            <a:r>
              <a:rPr lang="ru-RU" dirty="0" smtClean="0"/>
              <a:t>краткую ее оценку. Например:</a:t>
            </a:r>
          </a:p>
          <a:p>
            <a:r>
              <a:rPr lang="ru-RU" dirty="0" smtClean="0"/>
              <a:t>     "Н.Островский. Как закалялась сталь. Здорово!</a:t>
            </a:r>
          </a:p>
          <a:p>
            <a:r>
              <a:rPr lang="ru-RU" dirty="0" smtClean="0"/>
              <a:t>     А.Блок. Стихи о Прекрасной даме. Много туманных слов.»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09" y="188640"/>
            <a:ext cx="2600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350043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Любовь Шевцова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857628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«…очень простодушное и  умное выражение,  которое было в  ее розовом,  с  чуть вздернутым носиком  лице,  в  полных  губах  немного большого для  ее  лица, нарумяненного рта,  а  главное -  в этих прищуренных голубых, необыкновенно живых глазах.»</a:t>
            </a:r>
          </a:p>
          <a:p>
            <a:r>
              <a:rPr lang="ru-RU" dirty="0" smtClean="0"/>
              <a:t>Когда  она  была  совсем маленькой девочкой,  она  была  доктором. А  когда она  начала учиться в  школе,  она училась так легко,  весело, будто она не  на  самом деле училась,  а  играла в  ученицу.</a:t>
            </a:r>
          </a:p>
          <a:p>
            <a:r>
              <a:rPr lang="ru-RU" dirty="0" smtClean="0"/>
              <a:t>Впрочем, она хотела быть и Чапаевым, именно Чапаевым, а не Анкой-пулеметчицей, потому что,  как  выяснилось,  она  тоже  презирала  девчонок.  Она  наводила  себе</a:t>
            </a:r>
          </a:p>
          <a:p>
            <a:r>
              <a:rPr lang="ru-RU" dirty="0" err="1" smtClean="0"/>
              <a:t>чапаевские</a:t>
            </a:r>
            <a:r>
              <a:rPr lang="ru-RU" dirty="0" smtClean="0"/>
              <a:t> усы жженой пробкой и  дралась с  мальчишками до  победного конца,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578647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Но,  когда она  немножко выросла,  она полюбила танцы:  бальные -  русские и заграничные,  и  народные  -  украинские и  кавказские.  К  тому  же  у  нее обнаружился хороший голос,  и теперь уже было ясно, что она будет артисткой.</a:t>
            </a:r>
          </a:p>
          <a:p>
            <a:r>
              <a:rPr lang="ru-RU" dirty="0" smtClean="0"/>
              <a:t>Она выступала в клубах и под открытым небом в парке, а когда началась война, она  с  особенным удовольствием выступала перед военными. Безумная отвага и чувство детского,  озорного,  пронзительного счастья -  все звало и звало ее вперед, все выше, чтобы всегда было что-то новое и чтобы всегда нужно было к чему-то  стремиться.  Теперь  она  бредила подвигами на  фронте:  она  будет летчиком или военным фельдшером на  худой конец,  -  но выяснилось,  что она будет разведчицей-радисткой в тылу врага, и это, конечно, было лучше всего.»</a:t>
            </a:r>
          </a:p>
          <a:p>
            <a:r>
              <a:rPr lang="ru-RU" dirty="0" smtClean="0"/>
              <a:t>«, у меня к  этим фашистам да  полицаям такая ненависть,  я  бы  их резала своими руками! - сказала она с наивным и жестоким выражением в глазах.»</a:t>
            </a:r>
          </a:p>
          <a:p>
            <a:r>
              <a:rPr lang="ru-RU" dirty="0" smtClean="0"/>
              <a:t>«Любовь  Шевцова принадлежала к  той  группе комсомолок и  комсомольцев, которые еще прошлой осенью были выдвинуты в распоряжение партизанского штаба для использования в тылу врага.»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34813" y="1214422"/>
            <a:ext cx="3075118" cy="31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15140" y="4357694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Люба 6 лет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2976" y="283032"/>
            <a:ext cx="6624542" cy="530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5715015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Заявление Любы о приеме в </a:t>
            </a:r>
            <a:r>
              <a:rPr lang="ru-RU" dirty="0" err="1" smtClean="0"/>
              <a:t>Ворошиловградскую</a:t>
            </a:r>
            <a:r>
              <a:rPr lang="ru-RU" dirty="0" smtClean="0"/>
              <a:t> школу подготовки партизан и подпольщиков  (в школу радистов)</a:t>
            </a:r>
          </a:p>
          <a:p>
            <a:r>
              <a:rPr lang="ru-RU" dirty="0" smtClean="0"/>
              <a:t>«Любка Шевцова была Сергей Тюленин в юбке»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142852"/>
            <a:ext cx="24688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3643314"/>
            <a:ext cx="878687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</a:t>
            </a:r>
            <a:r>
              <a:rPr lang="ru-RU" sz="2400" dirty="0" smtClean="0"/>
              <a:t>Сережка Тюленин </a:t>
            </a:r>
          </a:p>
          <a:p>
            <a:endParaRPr lang="ru-RU" sz="500" dirty="0" smtClean="0"/>
          </a:p>
          <a:p>
            <a:r>
              <a:rPr lang="ru-RU" dirty="0" smtClean="0"/>
              <a:t>«Был самым младшим в  семье и  рос,  как трава в  степи. не знал своей одежки и обувки - все это переделывалось,  перешивалось в десятый раз после старших,  и был он закален</a:t>
            </a:r>
          </a:p>
          <a:p>
            <a:r>
              <a:rPr lang="ru-RU" dirty="0" smtClean="0"/>
              <a:t>на всех солнцах и  ветрах,  и  дождях и  морозах,  и  кожа у него на ступнях залубенела,  как у  верблюда,  и  какие бы увечья и  ранения ни наносила ему жизнь, все на нем зарастало вмиг, как у сказочного богатыря.»</a:t>
            </a:r>
          </a:p>
          <a:p>
            <a:r>
              <a:rPr lang="ru-RU" dirty="0" smtClean="0"/>
              <a:t>«У тебя орлиное сердце,  но ты мал,  плохо одет,  на ногах у тебя цыпки. Как бы ты повел себя в жизни, читатель? Конечно, ты прежде всего совершил бы подвиг?  Но кто же в детстве не мечтает о подвиге,  -  не всегда удается его совершить.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6439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  ученик  четвертого класса -выпускаешь на  уроке  арифметики из-под  парты  воробьев, или внезапно выпрыгиваешь со  второго этажа  школы  во  двор,  где  все  ученики школы предаются обычным во  время перерыва невинным развлечениям.»</a:t>
            </a:r>
          </a:p>
          <a:p>
            <a:r>
              <a:rPr lang="ru-RU" dirty="0" smtClean="0"/>
              <a:t>«Таким застала его война.  Одну за  другой делает он попытки поступить в специальную военную школу, - да, он должен стать летчиком. Его не принимают.</a:t>
            </a:r>
          </a:p>
          <a:p>
            <a:r>
              <a:rPr lang="ru-RU" dirty="0" err="1" smtClean="0"/>
              <a:t>Bсe</a:t>
            </a:r>
            <a:r>
              <a:rPr lang="ru-RU" dirty="0" smtClean="0"/>
              <a:t> школьники идут на полевые работы,  а он, уязвленный в самое сердце,</a:t>
            </a:r>
          </a:p>
          <a:p>
            <a:r>
              <a:rPr lang="ru-RU" dirty="0" smtClean="0"/>
              <a:t>идет работать на шахту.  Через две недели он уже стал в  забой и рубил уголь</a:t>
            </a:r>
          </a:p>
          <a:p>
            <a:r>
              <a:rPr lang="ru-RU" dirty="0" smtClean="0"/>
              <a:t>наравне со взрослыми.»</a:t>
            </a:r>
          </a:p>
          <a:p>
            <a:r>
              <a:rPr lang="ru-RU" dirty="0" smtClean="0"/>
              <a:t>Когда пришли фашисты…   «Мстительное чувство сотрясало все  его тело.  Сережке трудно было дышать..  "Обождите,  пусть только стемнеет!" -  думал Сережка,  корчась на постели.  Никакая сила уже не могла удержать его от того, что он задумал.»</a:t>
            </a:r>
          </a:p>
          <a:p>
            <a:r>
              <a:rPr lang="ru-RU" dirty="0" smtClean="0"/>
              <a:t>А задумал он взорвать немецкий штаб… «Ослепительная вспышка озарила все  окно  и  даже  часть улочки между зданием треста и  зданием школы,  и  в то же мгновение раздался звон стекла и легкий взрыв,  похожий на то,  как будто разбилась электрическая лампочка.  Из окна вырвалось пламя. В то же мгновение Сережка бросил в это окно вторую бутылку, она  разорвалась в  пламени  с  сильным звуком.  Пламя  уже  бушевало внутри комнаты, горели рамы окна, и языки огня высовывались вверх по стене, едва не до  второго этажа.  Кто-то  отчаянно выл  и  визжал в  этой  комнате,  крики раздались по всему зданию. Сережка схватил третью бутылку и пустил ее в окно второго этажа напротив.»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ChangeAspect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Люди!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Покуда сердца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стучатся,—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помните!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Какою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ценой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завоевано счастье,—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пожалуйста,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помните!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Песню свою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отправляя в полет,—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помните!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О тех,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кто уже никогда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не споет,—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помните!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Роберт РОЖДЕСТВЕНСКИЙ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85918" y="214798"/>
            <a:ext cx="4960620" cy="635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Жизнь на оккупированной территории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88638" y="1500174"/>
            <a:ext cx="6319027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353" y="1071547"/>
            <a:ext cx="8139886" cy="552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14285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Памятник на месте казни мирных жителей в городском парке г. Краснодона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85918" y="221000"/>
            <a:ext cx="5253800" cy="636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64704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Я,  Олег Кошевой, вступая в ряды членов Молодой гвардии, перед  лицом своих друзей по оружию, перед лицом родной многострадальной земли,  перед лицом всего народа торжественно клянусь: беспрекословно  выполнять любые задания организации; хранить в глубочайшей тайне все, что касается моей работы в Молодой гвардии. Я клянусь мстить беспощадно  за сожженные, разоренные города и села, за кровь наших людей, за мученическую смерть героев-шахтеров. И, если для этой мести потребуется моя жизнь, я отдам ее без минуты колебаний. Если же я нарушу эту священную клятву под пытками или из-за трусости, то пусть мое имя, мои родные будут навеки прокляты, а меня самого покарает суровая рука моих товарищей. Кровь за кровь, смерть за смерть!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188640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Клятва молодогвардейцев</a:t>
            </a:r>
            <a:endParaRPr lang="ru-RU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Борьба с оккупантами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14810" y="147177"/>
            <a:ext cx="4560570" cy="638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5429264"/>
            <a:ext cx="2463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Поджог</a:t>
            </a:r>
          </a:p>
          <a:p>
            <a:r>
              <a:rPr lang="ru-RU" dirty="0" smtClean="0"/>
              <a:t>немецко-фашистской</a:t>
            </a:r>
          </a:p>
          <a:p>
            <a:r>
              <a:rPr lang="ru-RU" dirty="0" smtClean="0"/>
              <a:t>биржи труда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227039"/>
            <a:ext cx="4578668" cy="635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14942" y="564357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Подпольная типография, которая располагалась </a:t>
            </a:r>
          </a:p>
          <a:p>
            <a:r>
              <a:rPr lang="ru-RU" dirty="0" smtClean="0"/>
              <a:t>в домике Жоры </a:t>
            </a:r>
            <a:r>
              <a:rPr lang="ru-RU" dirty="0" err="1" smtClean="0"/>
              <a:t>Арутюнянца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0706" y="214290"/>
            <a:ext cx="786223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214279" y="6215082"/>
            <a:ext cx="892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Такие листовки распространяли мстители на оккупированной фашистами территории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46294" y="214290"/>
            <a:ext cx="4636164" cy="643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3286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Расклеивание листовок</a:t>
            </a: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14356"/>
            <a:ext cx="4071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Кроме  расклеивания листовок по  ночам Олег  разработал очень несложный план  распространения листовок среди бела  дня  в  местах большого скопления народа - в кино, на базаре, возле биржи труда.( гл.38) Они решили не клеить листовки на жилые дома, чтобы не  подводить жильцов. И  люди находят листовки у себя в кошелке,  в пустом мешке, а то и прямо на  прилавке под  сахарным кочаном  капусты или  под  арбузом,  серо-желтым, темно-зеленым или  словно  расписанным иероглифами,  -  иногда это  даже  не листовка,  а  просто  узкая  полоска бумаги,  на  которой  выведено печатными буквами что-нибудь такое:"Долой   гитлеровских  двести   граммов,   да   здравствует   советский килограмм!»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7686" y="429556"/>
            <a:ext cx="45243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06" y="71415"/>
            <a:ext cx="42862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«штаб "Молодой гвардии" поручил им освободить военнопленных, работавших в лесхозе на хуторе Погорелом. Виктор не помнил, сделал ли он еще несколько ползучих движений, или сразу вскочил, но  он был уже на ногах сбоку от часового и занес финку. Часовой открыл глаза и быстро повернул голову, - это был сильно пожилой, худой немец, обросший щетиной.  Глаза его приняли безумное выражение, и  он, не успев вытащить рук из карманов, издал странный тихий звук: «</a:t>
            </a:r>
            <a:r>
              <a:rPr lang="ru-RU" dirty="0" err="1" smtClean="0"/>
              <a:t>Ых</a:t>
            </a:r>
            <a:r>
              <a:rPr lang="ru-RU" dirty="0" smtClean="0"/>
              <a:t>...»</a:t>
            </a:r>
          </a:p>
          <a:p>
            <a:r>
              <a:rPr lang="ru-RU" dirty="0" smtClean="0"/>
              <a:t>Виктор изо всей силы ударил его финкой в шею, левее подбородка. Финка по самую рукоять вошла во что-то мягкое за ключицей. Немец упал, и Виктор упал на него и хотел ударить еще раз, но немец уже задергался, и кровь пошла у него изо рта. Виктор отошел в сторону и бросил окровавленную финку. И вдруг его начало рвать с такой силой, что он зажал себе рот рукавом левой руки, чтобы не было слышно, как его рвет.»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А вы могли бы?...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420888"/>
            <a:ext cx="6256784" cy="23042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Подвигу молодогвардейцев посвящается…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90816" y="214290"/>
            <a:ext cx="5020788" cy="638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7 ноября 1942 года </a:t>
            </a:r>
          </a:p>
          <a:p>
            <a:pPr algn="ctr"/>
            <a:r>
              <a:rPr lang="ru-RU" sz="2000" b="1" dirty="0" smtClean="0"/>
              <a:t>в Краснодоне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142984"/>
            <a:ext cx="3429024" cy="5143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Народ со  всех концов города стекался смотреть на флаги...  У  зданий и пропускных будок  собирались целые толпы.  Жандармы и  полицейские сбились с ног,  разгоняя народ,  но  никто из них не решался снять флаги:  у  подножия каждого  флага  прикреплен  был  кусок  белой  материи  с  черной  надписью: "Заминировано". гл.49</a:t>
            </a:r>
          </a:p>
          <a:p>
            <a:endParaRPr lang="ru-RU" sz="700" dirty="0" smtClean="0"/>
          </a:p>
          <a:p>
            <a:r>
              <a:rPr lang="ru-RU" dirty="0" smtClean="0"/>
              <a:t>Это сделано для нас,  советских людей. О нас помнят, мы нашими не забыты. Я... я поздравляю тебя...   И они кинулись друг другу в  объятия. гл.48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6" y="1644745"/>
            <a:ext cx="7315200" cy="471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43372" y="6429396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Олег Кошевой на допросе" Худ. М.Поплавский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1414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- Я  руководил Молодой гвардией один и один отвечаю за все,  что делали ее  члены по моему указанию...  Я  мог бы рассказать о  деятельности Молодой гвардии,  если бы меня судили открытым судом.  Но бесполезно для организации рассказывать о  ее деятельности людям,  которые убивают и невинных...  -  Он помолчал немного,  окинул спокойным взглядом офицеров и  сказал:  -  Да вы и сами уже мертвецы...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241029"/>
            <a:ext cx="5987034" cy="494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86512" y="428604"/>
            <a:ext cx="2714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камера в Ровеньках, в которой провёл свои последние дни Олег Кошевой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214950"/>
            <a:ext cx="89297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Олег стоял, бессильно свесив правую перебитую руку, с лицом, почти не изменившимся,  только виски у него стали совершенно седые. Большие глаза его из-под темных  золотящихся ресниц смотрели о  ясным, с еще более ясным, чем всегда, выражением. Олег Кошевой был расстрелян в Ровеньках тридцать первого января днем, и тело его  вместе с телами других людей, расстрелянных в этот день, было закопано в общей яме.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9124" y="372862"/>
            <a:ext cx="4481036" cy="601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Расстрел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766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1407" y="575981"/>
            <a:ext cx="4214842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 последующий раз, когда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Фенбонг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присутствии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майстера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Брюкнера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Соликовского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избил ее скрученным проводом, Любка, как ни кусала губы, не смогла удержать слез. Она вернулась в камеру и молча легла на живот, положив голову на руки, чтобы не видели ее лица.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Любу Шевцову мучили еще до седьмого февраля, все пытаясь добыть у нее шифр  и радиопередатчик. Перед расстрелом ей  удалось переслать на волю записку матери…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Любу вывели на расстрел, она запела одну из самых своих любимых песен: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широких московских просторах...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Ротенфюрер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СС, ведший ее на расстрел, хотел поставить ее на колени и выстрелить в затылок, но Люба не стала на колени и приняла пулю в лицо.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72186" y="214290"/>
            <a:ext cx="5708692" cy="574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6021288"/>
            <a:ext cx="8750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Прощальное письмо Любы Шевцовой, переданное матери из тюремной камеры. Фрагмент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71934" y="215022"/>
            <a:ext cx="4804410" cy="635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40466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Долгими, как версты, были для матери годы после гибели дочери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357430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Тяжело родителям, которые, не зная душевного мира детей своих, видят, что дети вовлечены в скрытую,  таинственную и опасную деятельность,  а родители не в силах проникнуть в мир их деятельности и не в силах запретить ее.</a:t>
            </a:r>
          </a:p>
          <a:p>
            <a:r>
              <a:rPr lang="ru-RU" dirty="0" smtClean="0"/>
              <a:t>гл.43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61436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Мама Любови Шевцовой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218638"/>
            <a:ext cx="5876163" cy="51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15074" y="142852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Ульяна</a:t>
            </a:r>
            <a:r>
              <a:rPr lang="ru-RU" dirty="0" smtClean="0"/>
              <a:t> Громова читает  "Демона" Лермонтова в камере тюрьмы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1214422"/>
            <a:ext cx="2928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«О, как задрожали в сердцах девушек эти строки, точно говорили им: "Это о вас, о ваших еще не родившихся страстях и погибших надеждах!"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57214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Ужасна была не боль от мучений, - она могла перенести любую боль, она даже не  помнила, как били ее, - ужасно было, когда они кинулись ее раздевать, и она, чтобы избавиться от их рук, вынуждена была сама раздеться перед ними...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143248"/>
            <a:ext cx="2928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Уля</a:t>
            </a:r>
            <a:r>
              <a:rPr lang="ru-RU" dirty="0" smtClean="0"/>
              <a:t>: Я не буду отвечать на вопросы, потому что не признаю за вами права судить меня. Делайте со мной что хотите, но вы больше ничего от меня не</a:t>
            </a:r>
          </a:p>
          <a:p>
            <a:r>
              <a:rPr lang="ru-RU" dirty="0" smtClean="0"/>
              <a:t>услышите... гл.59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1414"/>
            <a:ext cx="41434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Уля</a:t>
            </a:r>
            <a:r>
              <a:rPr lang="ru-RU" dirty="0" smtClean="0"/>
              <a:t> в светлой вязаной кофточке, присланной ей из дому и шедшей к ее черным глазам и  волосам,  сидела в  углу камеры и, таинственно поблескивая глазами, рассказывала девушкам, сгрудившимся вокруг нее, "Тайну монастыря святой Магдалины". Теперь она  изо дня в день рассказывала им что-нибудь занимательное с продолжением: они прослушали уже "Овод", "Ледяной дом", "Королеву Марго". гл.59</a:t>
            </a:r>
          </a:p>
          <a:p>
            <a:r>
              <a:rPr lang="ru-RU" dirty="0" smtClean="0"/>
              <a:t>… на спине </a:t>
            </a:r>
            <a:r>
              <a:rPr lang="ru-RU" dirty="0" err="1" smtClean="0"/>
              <a:t>Ули</a:t>
            </a:r>
            <a:r>
              <a:rPr lang="ru-RU" dirty="0" smtClean="0"/>
              <a:t>, окровавленная, горела пятиконечная звезда. гл.64 </a:t>
            </a:r>
          </a:p>
          <a:p>
            <a:r>
              <a:rPr lang="ru-RU" dirty="0" smtClean="0"/>
              <a:t>С прошлой передачей </a:t>
            </a:r>
            <a:r>
              <a:rPr lang="ru-RU" dirty="0" err="1" smtClean="0"/>
              <a:t>Уле</a:t>
            </a:r>
            <a:r>
              <a:rPr lang="ru-RU" dirty="0" smtClean="0"/>
              <a:t> передали чистое  белье, она начала теперь связывать старое в узелок. Вдруг слезы стали душить ее, она была не в силах совладать с ними и, схватив окровавленное белье и закрыв им лицо, чтобы ее не было слышно, уткнулась в угол камеры и некоторое время так посидела</a:t>
            </a:r>
            <a:endParaRPr lang="ru-RU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14810" y="286759"/>
            <a:ext cx="4693539" cy="618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785794"/>
            <a:ext cx="4255865" cy="57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Орудия </a:t>
            </a:r>
            <a:r>
              <a:rPr lang="ru-RU" sz="2400" dirty="0" smtClean="0"/>
              <a:t>пыток, которые </a:t>
            </a:r>
            <a:r>
              <a:rPr lang="ru-RU" sz="2400" dirty="0" smtClean="0"/>
              <a:t>применялись в застенках гестапо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 только они  начали бить его,  Ваня дал  себе клятву,  что  никогда больше не раскроет рта,  чтобы отвечать на вопросы,  и  никогда не издаст ни одного стона.гл.57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86124"/>
            <a:ext cx="4143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Сережка молчал, когда его били, молчал, когда </a:t>
            </a:r>
            <a:r>
              <a:rPr lang="ru-RU" dirty="0" err="1" smtClean="0"/>
              <a:t>Фенбонг</a:t>
            </a:r>
            <a:r>
              <a:rPr lang="ru-RU" dirty="0" smtClean="0"/>
              <a:t>, скрутив ему </a:t>
            </a:r>
            <a:r>
              <a:rPr lang="ru-RU" dirty="0" smtClean="0"/>
              <a:t>руки назад</a:t>
            </a:r>
            <a:r>
              <a:rPr lang="ru-RU" dirty="0" smtClean="0"/>
              <a:t>,  вздернул его на дыбу,  молчал,  несмотря на страшную боль в  </a:t>
            </a:r>
            <a:r>
              <a:rPr lang="ru-RU" dirty="0" smtClean="0"/>
              <a:t>раненой руке</a:t>
            </a:r>
            <a:r>
              <a:rPr lang="ru-RU" dirty="0" smtClean="0"/>
              <a:t>.  И, только когда </a:t>
            </a:r>
            <a:r>
              <a:rPr lang="ru-RU" dirty="0" err="1" smtClean="0"/>
              <a:t>Фенбонг</a:t>
            </a:r>
            <a:r>
              <a:rPr lang="ru-RU" dirty="0" smtClean="0"/>
              <a:t> проткнул ему рану шомполом, Сережка </a:t>
            </a:r>
            <a:r>
              <a:rPr lang="ru-RU" dirty="0" smtClean="0"/>
              <a:t>заскрипел зубами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2460858"/>
            <a:ext cx="7721649" cy="38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7752" y="6357958"/>
            <a:ext cx="3929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Ф.Т. Костенко  "Непокорённые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71414"/>
            <a:ext cx="8858312" cy="237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Юноши и девушки запели "Интернационал".( Перед казнью"Молодогвардейцы" получили возможность проститься друг с другом. 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Клава Ковалева смогла сесть рядом с Ваней и положить ему руку на лоб и уже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разлучаться с ним.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Их  выводили небольшими партиями и сбрасывали в шурф по одному. 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каждый, кто мог, успевал сказать те несколько слов, какие он хотел оставить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миру.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Опасаясь, что не все погибнут в  шурфе, куда одновременно сбросили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несколько десятков тел, немцы спустили на них две вагонетки. Но стон из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шахты слышен был еще на протяжении нескольких суток.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Пять месяцев шли  они  рядом друг с  другом.  Пять месяцев под  властью</a:t>
            </a:r>
          </a:p>
          <a:p>
            <a:r>
              <a:rPr lang="ru-RU" dirty="0" smtClean="0"/>
              <a:t>немцев,  где  каждый  день  по  тяжести физических и  нравственных мучений и</a:t>
            </a:r>
          </a:p>
          <a:p>
            <a:r>
              <a:rPr lang="ru-RU" dirty="0" smtClean="0"/>
              <a:t>вложенных усилий был больше, чем просто день в неделе... Пять месяцев, - как</a:t>
            </a:r>
          </a:p>
          <a:p>
            <a:r>
              <a:rPr lang="ru-RU" dirty="0" smtClean="0"/>
              <a:t>пронеслись они!  И  как же  все изменились за  это время!..  Сколько познали</a:t>
            </a:r>
          </a:p>
          <a:p>
            <a:r>
              <a:rPr lang="ru-RU" dirty="0" smtClean="0"/>
              <a:t>высокого и ужасного,  доброго и черного, сколько вложили светлых, прекрасных</a:t>
            </a:r>
          </a:p>
          <a:p>
            <a:r>
              <a:rPr lang="ru-RU" dirty="0" smtClean="0"/>
              <a:t>сил своей души в общее дело и друг в друга!..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1928802"/>
            <a:ext cx="755523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57752" y="716245"/>
            <a:ext cx="3946202" cy="530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980728"/>
            <a:ext cx="46434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К заброшенной шахте их привезли – </a:t>
            </a:r>
          </a:p>
          <a:p>
            <a:r>
              <a:rPr lang="ru-RU" sz="2200" dirty="0" smtClean="0"/>
              <a:t>И вытолкали из машины.</a:t>
            </a:r>
          </a:p>
          <a:p>
            <a:r>
              <a:rPr lang="ru-RU" sz="2200" dirty="0" smtClean="0"/>
              <a:t>Ребята друг друга под руки вели,  Поддерживали в час кончины.</a:t>
            </a:r>
          </a:p>
          <a:p>
            <a:r>
              <a:rPr lang="ru-RU" sz="2200" dirty="0" smtClean="0"/>
              <a:t>Избиты, измучены, шли они в ночь </a:t>
            </a:r>
          </a:p>
          <a:p>
            <a:r>
              <a:rPr lang="ru-RU" sz="2200" dirty="0" smtClean="0"/>
              <a:t>В кровавых обрывках одежды.</a:t>
            </a:r>
          </a:p>
          <a:p>
            <a:r>
              <a:rPr lang="ru-RU" sz="2200" dirty="0" smtClean="0"/>
              <a:t>А парни старались девчонкам </a:t>
            </a:r>
            <a:r>
              <a:rPr lang="ru-RU" sz="2200" dirty="0" smtClean="0"/>
              <a:t>помочь…</a:t>
            </a:r>
            <a:endParaRPr lang="ru-RU" sz="2200" dirty="0" smtClean="0"/>
          </a:p>
          <a:p>
            <a:r>
              <a:rPr lang="ru-RU" sz="2200" dirty="0" smtClean="0"/>
              <a:t>И даже шутили, как прежде...</a:t>
            </a:r>
            <a:endParaRPr lang="ru-RU" sz="2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48" y="285728"/>
            <a:ext cx="4662558" cy="627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Памятник на месте гибели молодогвардейцев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857364"/>
            <a:ext cx="3857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«никто из арестованных молодогвардейцев не признавался в своей принадлежности к организации и не показывал на товарищей. Эта беспримерная в истории стойкость почти ста юношей и девушек, почти детей, постепенно выделила их среди невинно арестованных и среди родных и близких»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357400"/>
            <a:ext cx="8748713" cy="61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81146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Похороны молодогвардейцев 1943г </a:t>
            </a:r>
            <a:endParaRPr lang="ru-RU" sz="3600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57224" y="933130"/>
            <a:ext cx="7667625" cy="554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2852"/>
            <a:ext cx="8003232" cy="726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Александр Фадеев (1901-1956)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472" y="858923"/>
            <a:ext cx="7917656" cy="56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14290"/>
            <a:ext cx="421196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Первая редакция -1947г </a:t>
            </a:r>
            <a:br>
              <a:rPr lang="ru-RU" sz="3200" dirty="0" smtClean="0"/>
            </a:br>
            <a:r>
              <a:rPr lang="ru-RU" sz="3200" dirty="0" smtClean="0"/>
              <a:t>Вторая редакция -1951г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9949" y="285728"/>
            <a:ext cx="4140631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3438" y="1285860"/>
            <a:ext cx="4283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  время  работы  над  "Молодой  гвардией"  Фадеев  испытывал  особое</a:t>
            </a:r>
          </a:p>
          <a:p>
            <a:r>
              <a:rPr lang="ru-RU" dirty="0" smtClean="0"/>
              <a:t>волнение.  Как свидетельствует один из его друзей, писатель, читая документы</a:t>
            </a:r>
          </a:p>
          <a:p>
            <a:r>
              <a:rPr lang="ru-RU" dirty="0" smtClean="0"/>
              <a:t>о  </a:t>
            </a:r>
            <a:r>
              <a:rPr lang="ru-RU" dirty="0" err="1" smtClean="0"/>
              <a:t>краснодонских</a:t>
            </a:r>
            <a:r>
              <a:rPr lang="ru-RU" dirty="0" smtClean="0"/>
              <a:t> подпольщиках,  не  мог удержаться от слез.  По собственному</a:t>
            </a:r>
          </a:p>
          <a:p>
            <a:r>
              <a:rPr lang="ru-RU" dirty="0" smtClean="0"/>
              <a:t>признанию Фадеева,  материал,  с которым ему довелось ознакомиться,  "мог бы камень расплавить".  "Без преувеличения могу сказать,  -  заявлял он,  - что писал  я  о  героях Краснодона с  большой любовью,  отдал роману много крови сердца".</a:t>
            </a:r>
          </a:p>
          <a:p>
            <a:endParaRPr lang="ru-RU" dirty="0" smtClean="0"/>
          </a:p>
          <a:p>
            <a:r>
              <a:rPr lang="ru-RU" dirty="0" smtClean="0"/>
              <a:t>Я  писал не подлинную историю молодогвардейцев,  а  роман,  -  говорил</a:t>
            </a:r>
          </a:p>
          <a:p>
            <a:r>
              <a:rPr lang="ru-RU" dirty="0" smtClean="0"/>
              <a:t>Фадеев,  -  который не только допускает,  а даже предполагает художественный</a:t>
            </a:r>
          </a:p>
          <a:p>
            <a:r>
              <a:rPr lang="ru-RU" dirty="0" smtClean="0"/>
              <a:t>вымысел".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142852"/>
            <a:ext cx="2583738" cy="352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3714752"/>
            <a:ext cx="796039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Олег Кошевой</a:t>
            </a:r>
          </a:p>
          <a:p>
            <a:endParaRPr lang="ru-RU" sz="500" dirty="0" smtClean="0"/>
          </a:p>
          <a:p>
            <a:r>
              <a:rPr lang="ru-RU" dirty="0" smtClean="0"/>
              <a:t>…юное,  свежее,  сверкающее глазами,  с  выражением необычайного напряжения и силы, с румянцем на щеках, скуластое лицо…мальчика с  большими глазами в длинных темных золотистых ресницах …</a:t>
            </a:r>
          </a:p>
          <a:p>
            <a:r>
              <a:rPr lang="ru-RU" dirty="0" smtClean="0"/>
              <a:t>Одно плечо,  левое,  было у  него чуть выше другого.  Он  был очень юн,</a:t>
            </a:r>
          </a:p>
          <a:p>
            <a:r>
              <a:rPr lang="ru-RU" dirty="0" smtClean="0"/>
              <a:t>совсем еще мальчик,  но от его загорелого лица,  высокой легкой фигуры, даже от  одежды,  хорошо проглаженной,  с  этим  темно-красным галстуком и  белым наконечником складной ручки, от всей его манеры двигаться, говорить с легким  заиканием исходило такое ощущение свежести, силы, доброты, душевной ясности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428604"/>
            <a:ext cx="45005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был настолько общителен,  жизнелюбив,  непосредствен,  что не только</a:t>
            </a:r>
          </a:p>
          <a:p>
            <a:r>
              <a:rPr lang="ru-RU" dirty="0" smtClean="0"/>
              <a:t>мысль о  господстве над товарищами,  но даже простое невнимание к ним,  к их</a:t>
            </a:r>
          </a:p>
          <a:p>
            <a:r>
              <a:rPr lang="ru-RU" dirty="0" smtClean="0"/>
              <a:t>мнению и опыту были противны его душе.  Но он все более сознавал,  что успех</a:t>
            </a:r>
          </a:p>
          <a:p>
            <a:r>
              <a:rPr lang="ru-RU" dirty="0" smtClean="0"/>
              <a:t>или неуспех их деятельности во многом зависит от того,  насколько он,  Олег,</a:t>
            </a:r>
          </a:p>
          <a:p>
            <a:r>
              <a:rPr lang="ru-RU" dirty="0" smtClean="0"/>
              <a:t>среди всех своих друзей сможет все предусмотреть или ошибется. Он был всегда</a:t>
            </a:r>
          </a:p>
          <a:p>
            <a:r>
              <a:rPr lang="ru-RU" dirty="0" smtClean="0"/>
              <a:t>возбужденно-деятелен,  всегда весел и  в  то же время аккуратен,  расчетлив,</a:t>
            </a:r>
          </a:p>
          <a:p>
            <a:r>
              <a:rPr lang="ru-RU" dirty="0" smtClean="0"/>
              <a:t>требователен.  Там,  где  дело касалось его  одного,  в  нем  еще сказывался</a:t>
            </a:r>
          </a:p>
          <a:p>
            <a:r>
              <a:rPr lang="ru-RU" dirty="0" smtClean="0"/>
              <a:t>мальчишка,  -  ему хотелось самому расклеивать листовки, жечь скирды, красть</a:t>
            </a:r>
          </a:p>
          <a:p>
            <a:r>
              <a:rPr lang="ru-RU" dirty="0" smtClean="0"/>
              <a:t>оружие и  бить немцев из-за  угла.  Но  он  уже понимал выпавшую на его долю</a:t>
            </a:r>
          </a:p>
          <a:p>
            <a:r>
              <a:rPr lang="ru-RU" dirty="0" smtClean="0"/>
              <a:t>ответственность за все и за всех и смирял себя.гл.47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642918"/>
            <a:ext cx="4108133" cy="42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3509</Words>
  <Application>Microsoft Office PowerPoint</Application>
  <PresentationFormat>Экран (4:3)</PresentationFormat>
  <Paragraphs>203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Весна… Очередная годовщина победы… Что вы чувствуете в этот день?</vt:lpstr>
      <vt:lpstr>Слайд 2</vt:lpstr>
      <vt:lpstr>А вы могли бы?...</vt:lpstr>
      <vt:lpstr>Слайд 4</vt:lpstr>
      <vt:lpstr>Похороны молодогвардейцев 1943г </vt:lpstr>
      <vt:lpstr>Александр Фадеев (1901-1956)</vt:lpstr>
      <vt:lpstr>Первая редакция -1947г  Вторая редакция -1951г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Жизнь на оккупированной территории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вы могли бы?..</dc:title>
  <dc:subject>Молодая Гвардия</dc:subject>
  <dc:creator>Наталья Пантилеева</dc:creator>
  <cp:lastModifiedBy>Evgeny</cp:lastModifiedBy>
  <cp:revision>126</cp:revision>
  <dcterms:created xsi:type="dcterms:W3CDTF">2011-05-06T21:43:09Z</dcterms:created>
  <dcterms:modified xsi:type="dcterms:W3CDTF">2015-09-27T16:12:15Z</dcterms:modified>
</cp:coreProperties>
</file>