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9365C-48B9-4654-BBEB-DC26BCF3FAC7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30DA5-C0B5-495C-8D3F-AA8E10049F7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9365C-48B9-4654-BBEB-DC26BCF3FAC7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30DA5-C0B5-495C-8D3F-AA8E10049F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9365C-48B9-4654-BBEB-DC26BCF3FAC7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30DA5-C0B5-495C-8D3F-AA8E10049F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9365C-48B9-4654-BBEB-DC26BCF3FAC7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30DA5-C0B5-495C-8D3F-AA8E10049F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9365C-48B9-4654-BBEB-DC26BCF3FAC7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C330DA5-C0B5-495C-8D3F-AA8E10049F7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9365C-48B9-4654-BBEB-DC26BCF3FAC7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30DA5-C0B5-495C-8D3F-AA8E10049F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9365C-48B9-4654-BBEB-DC26BCF3FAC7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30DA5-C0B5-495C-8D3F-AA8E10049F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9365C-48B9-4654-BBEB-DC26BCF3FAC7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30DA5-C0B5-495C-8D3F-AA8E10049F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9365C-48B9-4654-BBEB-DC26BCF3FAC7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30DA5-C0B5-495C-8D3F-AA8E10049F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9365C-48B9-4654-BBEB-DC26BCF3FAC7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30DA5-C0B5-495C-8D3F-AA8E10049F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9365C-48B9-4654-BBEB-DC26BCF3FAC7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30DA5-C0B5-495C-8D3F-AA8E10049F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479365C-48B9-4654-BBEB-DC26BCF3FAC7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C330DA5-C0B5-495C-8D3F-AA8E10049F77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slide" Target="slide8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microsoft.com/office/2007/relationships/media" Target="../media/media2.wav"/><Relationship Id="rId7" Type="http://schemas.openxmlformats.org/officeDocument/2006/relationships/slide" Target="slide2.xml"/><Relationship Id="rId12" Type="http://schemas.openxmlformats.org/officeDocument/2006/relationships/image" Target="../media/image11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4.png"/><Relationship Id="rId11" Type="http://schemas.openxmlformats.org/officeDocument/2006/relationships/image" Target="../media/image10.jpg"/><Relationship Id="rId5" Type="http://schemas.openxmlformats.org/officeDocument/2006/relationships/slideLayout" Target="../slideLayouts/slideLayout2.xml"/><Relationship Id="rId10" Type="http://schemas.openxmlformats.org/officeDocument/2006/relationships/image" Target="../media/image9.jpg"/><Relationship Id="rId4" Type="http://schemas.openxmlformats.org/officeDocument/2006/relationships/audio" Target="../media/media2.wav"/><Relationship Id="rId9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ПЕРСОНАЛЬНЫЙ КОМПЬЮЕТР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Автор презентации</a:t>
            </a:r>
          </a:p>
          <a:p>
            <a:r>
              <a:rPr lang="ru-RU" dirty="0" smtClean="0"/>
              <a:t>Шмидт </a:t>
            </a:r>
            <a:r>
              <a:rPr lang="ru-RU" dirty="0" smtClean="0"/>
              <a:t>Фёдор</a:t>
            </a:r>
          </a:p>
          <a:p>
            <a:r>
              <a:rPr lang="ru-RU" dirty="0" smtClean="0"/>
              <a:t>Преподаватель :</a:t>
            </a:r>
            <a:r>
              <a:rPr lang="ru-RU" dirty="0" err="1" smtClean="0"/>
              <a:t>Исалиева</a:t>
            </a:r>
            <a:r>
              <a:rPr lang="ru-RU" dirty="0" smtClean="0"/>
              <a:t> Т.А</a:t>
            </a:r>
            <a:endParaRPr lang="ru-RU" dirty="0"/>
          </a:p>
        </p:txBody>
      </p:sp>
      <p:pic>
        <p:nvPicPr>
          <p:cNvPr id="4" name="Рисунок 3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116632"/>
            <a:ext cx="962159" cy="65731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4749471"/>
            <a:ext cx="2128242" cy="212824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1712428"/>
            <a:ext cx="2128242" cy="212824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859842"/>
            <a:ext cx="2128242" cy="212824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400" y="4067960"/>
            <a:ext cx="2128242" cy="2128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288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1510" indent="-514350">
              <a:buFont typeface="+mj-lt"/>
              <a:buAutoNum type="arabicPeriod"/>
            </a:pPr>
            <a:r>
              <a:rPr lang="ru-RU" dirty="0" smtClean="0"/>
              <a:t>Персональный компьютер</a:t>
            </a:r>
          </a:p>
          <a:p>
            <a:pPr marL="651510" indent="-514350">
              <a:buFont typeface="+mj-lt"/>
              <a:buAutoNum type="arabicPeriod"/>
            </a:pPr>
            <a:r>
              <a:rPr lang="ru-RU" dirty="0" smtClean="0"/>
              <a:t>Устройства ПК</a:t>
            </a:r>
          </a:p>
          <a:p>
            <a:pPr marL="651510" indent="-514350">
              <a:buFont typeface="+mj-lt"/>
              <a:buAutoNum type="arabicPeriod"/>
            </a:pPr>
            <a:r>
              <a:rPr lang="ru-RU" dirty="0" smtClean="0"/>
              <a:t>Программное обеспечение</a:t>
            </a:r>
          </a:p>
          <a:p>
            <a:pPr marL="651510" indent="-514350">
              <a:buFont typeface="+mj-lt"/>
              <a:buAutoNum type="arabicPeriod"/>
            </a:pPr>
            <a:r>
              <a:rPr lang="ru-RU" dirty="0" smtClean="0"/>
              <a:t>Вопрос</a:t>
            </a:r>
            <a:endParaRPr lang="ru-RU" dirty="0"/>
          </a:p>
        </p:txBody>
      </p:sp>
      <p:pic>
        <p:nvPicPr>
          <p:cNvPr id="4" name="Рисунок 3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373216"/>
            <a:ext cx="962159" cy="657317"/>
          </a:xfrm>
          <a:prstGeom prst="rect">
            <a:avLst/>
          </a:prstGeom>
        </p:spPr>
      </p:pic>
      <p:pic>
        <p:nvPicPr>
          <p:cNvPr id="5" name="Рисунок 4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5380142"/>
            <a:ext cx="962159" cy="657317"/>
          </a:xfrm>
          <a:prstGeom prst="rect">
            <a:avLst/>
          </a:prstGeom>
        </p:spPr>
      </p:pic>
      <p:sp>
        <p:nvSpPr>
          <p:cNvPr id="6" name="Стрелка углом вверх 5">
            <a:hlinkClick r:id="" action="ppaction://hlinkshowjump?jump=firstslide"/>
          </p:cNvPr>
          <p:cNvSpPr/>
          <p:nvPr/>
        </p:nvSpPr>
        <p:spPr>
          <a:xfrm>
            <a:off x="7772449" y="260648"/>
            <a:ext cx="818143" cy="72008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5736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Персональный </a:t>
            </a:r>
            <a:r>
              <a:rPr lang="ru-RU" dirty="0" err="1" smtClean="0"/>
              <a:t>компьтер</a:t>
            </a:r>
            <a:r>
              <a:rPr lang="ru-RU" dirty="0" smtClean="0"/>
              <a:t>(ПК)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Компьютер многоцелевого назначения, предназначенный для работы одного человека(пользователя), достаточно простой в использовании и обслуживании , имеющий небольшие размеры и доступную стоимость.</a:t>
            </a:r>
            <a:endParaRPr lang="ru-RU" dirty="0"/>
          </a:p>
        </p:txBody>
      </p:sp>
      <p:pic>
        <p:nvPicPr>
          <p:cNvPr id="4" name="Рисунок 3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4797152"/>
            <a:ext cx="962159" cy="657317"/>
          </a:xfrm>
          <a:prstGeom prst="rect">
            <a:avLst/>
          </a:prstGeom>
        </p:spPr>
      </p:pic>
      <p:pic>
        <p:nvPicPr>
          <p:cNvPr id="5" name="Рисунок 4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4797151"/>
            <a:ext cx="962159" cy="657317"/>
          </a:xfrm>
          <a:prstGeom prst="rect">
            <a:avLst/>
          </a:prstGeom>
        </p:spPr>
      </p:pic>
      <p:sp>
        <p:nvSpPr>
          <p:cNvPr id="6" name="Стрелка углом вверх 5">
            <a:hlinkClick r:id="rId4" action="ppaction://hlinksldjump"/>
          </p:cNvPr>
          <p:cNvSpPr/>
          <p:nvPr/>
        </p:nvSpPr>
        <p:spPr>
          <a:xfrm>
            <a:off x="6588224" y="4816446"/>
            <a:ext cx="818143" cy="72008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462111"/>
            <a:ext cx="142875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035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Устройства ПК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652" y="2053959"/>
            <a:ext cx="7306695" cy="3801006"/>
          </a:xfrm>
        </p:spPr>
      </p:pic>
      <p:pic>
        <p:nvPicPr>
          <p:cNvPr id="5" name="Рисунок 4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764704"/>
            <a:ext cx="962159" cy="657317"/>
          </a:xfrm>
          <a:prstGeom prst="rect">
            <a:avLst/>
          </a:prstGeom>
        </p:spPr>
      </p:pic>
      <p:pic>
        <p:nvPicPr>
          <p:cNvPr id="6" name="Рисунок 5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431" y="6144118"/>
            <a:ext cx="962159" cy="657317"/>
          </a:xfrm>
          <a:prstGeom prst="rect">
            <a:avLst/>
          </a:prstGeom>
        </p:spPr>
      </p:pic>
      <p:sp>
        <p:nvSpPr>
          <p:cNvPr id="7" name="Стрелка углом вверх 6">
            <a:hlinkClick r:id="rId5" action="ppaction://hlinksldjump"/>
          </p:cNvPr>
          <p:cNvSpPr/>
          <p:nvPr/>
        </p:nvSpPr>
        <p:spPr>
          <a:xfrm>
            <a:off x="323528" y="389841"/>
            <a:ext cx="818143" cy="72008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rId6" action="ppaction://hlinksldjump"/>
          </p:cNvPr>
          <p:cNvSpPr/>
          <p:nvPr/>
        </p:nvSpPr>
        <p:spPr>
          <a:xfrm>
            <a:off x="1979712" y="4221088"/>
            <a:ext cx="165618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hlinkClick r:id="rId7" action="ppaction://hlinksldjump"/>
          </p:cNvPr>
          <p:cNvSpPr/>
          <p:nvPr/>
        </p:nvSpPr>
        <p:spPr>
          <a:xfrm>
            <a:off x="4499992" y="4221088"/>
            <a:ext cx="165618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103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Программное обеспечение (ПО)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Системное ПО</a:t>
            </a:r>
          </a:p>
          <a:p>
            <a:r>
              <a:rPr lang="ru-RU" sz="1600" dirty="0" smtClean="0"/>
              <a:t>Операционная система</a:t>
            </a:r>
          </a:p>
          <a:p>
            <a:r>
              <a:rPr lang="ru-RU" sz="1600" dirty="0" smtClean="0"/>
              <a:t>Сервисные программы</a:t>
            </a:r>
          </a:p>
          <a:p>
            <a:r>
              <a:rPr lang="ru-RU" dirty="0" smtClean="0"/>
              <a:t>Прикладное ПО</a:t>
            </a:r>
          </a:p>
          <a:p>
            <a:r>
              <a:rPr lang="ru-RU" sz="1600" dirty="0" smtClean="0"/>
              <a:t>Общего назначения</a:t>
            </a:r>
          </a:p>
          <a:p>
            <a:r>
              <a:rPr lang="ru-RU" sz="1600" dirty="0" smtClean="0"/>
              <a:t>Специального назначения</a:t>
            </a:r>
          </a:p>
          <a:p>
            <a:r>
              <a:rPr lang="ru-RU" dirty="0" smtClean="0"/>
              <a:t>Системы программирования</a:t>
            </a:r>
            <a:endParaRPr lang="ru-RU" dirty="0"/>
          </a:p>
        </p:txBody>
      </p:sp>
      <p:pic>
        <p:nvPicPr>
          <p:cNvPr id="4" name="Рисунок 3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2204864"/>
            <a:ext cx="962159" cy="657317"/>
          </a:xfrm>
          <a:prstGeom prst="rect">
            <a:avLst/>
          </a:prstGeom>
        </p:spPr>
      </p:pic>
      <p:pic>
        <p:nvPicPr>
          <p:cNvPr id="5" name="Рисунок 4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2204864"/>
            <a:ext cx="962159" cy="657317"/>
          </a:xfrm>
          <a:prstGeom prst="rect">
            <a:avLst/>
          </a:prstGeom>
        </p:spPr>
      </p:pic>
      <p:sp>
        <p:nvSpPr>
          <p:cNvPr id="6" name="Стрелка углом вверх 5">
            <a:hlinkClick r:id="rId4" action="ppaction://hlinksldjump"/>
          </p:cNvPr>
          <p:cNvSpPr/>
          <p:nvPr/>
        </p:nvSpPr>
        <p:spPr>
          <a:xfrm>
            <a:off x="7363377" y="4797152"/>
            <a:ext cx="818143" cy="72008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86605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94658"/>
            <a:ext cx="8229600" cy="4709160"/>
          </a:xfrm>
        </p:spPr>
        <p:txBody>
          <a:bodyPr/>
          <a:lstStyle/>
          <a:p>
            <a:pPr marL="137160" indent="0">
              <a:buNone/>
            </a:pPr>
            <a:r>
              <a:rPr lang="ru-RU" dirty="0" smtClean="0"/>
              <a:t>Какое устройство лишнее</a:t>
            </a:r>
          </a:p>
          <a:p>
            <a:r>
              <a:rPr lang="ru-RU" sz="1800" dirty="0" smtClean="0"/>
              <a:t>Принтер </a:t>
            </a:r>
          </a:p>
          <a:p>
            <a:r>
              <a:rPr lang="ru-RU" sz="1800" dirty="0" smtClean="0"/>
              <a:t>Монитор </a:t>
            </a:r>
          </a:p>
          <a:p>
            <a:r>
              <a:rPr lang="ru-RU" sz="1800" dirty="0" smtClean="0"/>
              <a:t>Наушники</a:t>
            </a:r>
          </a:p>
          <a:p>
            <a:r>
              <a:rPr lang="ru-RU" sz="1800" dirty="0" smtClean="0"/>
              <a:t>Микрофон</a:t>
            </a:r>
          </a:p>
        </p:txBody>
      </p:sp>
      <p:pic>
        <p:nvPicPr>
          <p:cNvPr id="5" name="Рисунок 4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1484783"/>
            <a:ext cx="962159" cy="657317"/>
          </a:xfrm>
          <a:prstGeom prst="rect">
            <a:avLst/>
          </a:prstGeom>
        </p:spPr>
      </p:pic>
      <p:sp>
        <p:nvSpPr>
          <p:cNvPr id="6" name="Стрелка углом вверх 5">
            <a:hlinkClick r:id="rId7" action="ppaction://hlinksldjump"/>
          </p:cNvPr>
          <p:cNvSpPr/>
          <p:nvPr/>
        </p:nvSpPr>
        <p:spPr>
          <a:xfrm>
            <a:off x="6040820" y="2924944"/>
            <a:ext cx="818143" cy="72008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4869160"/>
            <a:ext cx="1085850" cy="123825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4869160"/>
            <a:ext cx="1466850" cy="123825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8137" y="4869160"/>
            <a:ext cx="1123950" cy="123825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5750" y="4869160"/>
            <a:ext cx="1485900" cy="1238250"/>
          </a:xfrm>
          <a:prstGeom prst="rect">
            <a:avLst/>
          </a:prstGeom>
        </p:spPr>
      </p:pic>
      <p:pic>
        <p:nvPicPr>
          <p:cNvPr id="11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2"/>
          <a:stretch>
            <a:fillRect/>
          </a:stretch>
        </p:blipFill>
        <p:spPr>
          <a:xfrm>
            <a:off x="1137717" y="6248400"/>
            <a:ext cx="609600" cy="609600"/>
          </a:xfrm>
          <a:prstGeom prst="rect">
            <a:avLst/>
          </a:prstGeom>
        </p:spPr>
      </p:pic>
      <p:pic>
        <p:nvPicPr>
          <p:cNvPr id="14" name="ELPHRG01.wav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2"/>
          <a:stretch>
            <a:fillRect/>
          </a:stretch>
        </p:blipFill>
        <p:spPr>
          <a:xfrm>
            <a:off x="7163900" y="6107410"/>
            <a:ext cx="609600" cy="609600"/>
          </a:xfrm>
          <a:prstGeom prst="rect">
            <a:avLst/>
          </a:prstGeom>
        </p:spPr>
      </p:pic>
      <p:pic>
        <p:nvPicPr>
          <p:cNvPr id="15" name="ELPHRG01.wav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2"/>
          <a:stretch>
            <a:fillRect/>
          </a:stretch>
        </p:blipFill>
        <p:spPr>
          <a:xfrm>
            <a:off x="5275312" y="6248400"/>
            <a:ext cx="609600" cy="609600"/>
          </a:xfrm>
          <a:prstGeom prst="rect">
            <a:avLst/>
          </a:prstGeom>
        </p:spPr>
      </p:pic>
      <p:pic>
        <p:nvPicPr>
          <p:cNvPr id="16" name="ELPHRG01.wav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2"/>
          <a:stretch>
            <a:fillRect/>
          </a:stretch>
        </p:blipFill>
        <p:spPr>
          <a:xfrm>
            <a:off x="3344441" y="62484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07759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4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991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399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audio>
              <p:cMediaNode vol="80000"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3991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audio>
              <p:cMediaNode vol="80000">
                <p:cTn id="2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Системный блок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Материнская плата</a:t>
            </a:r>
            <a:r>
              <a:rPr lang="en-US" sz="2000" dirty="0" smtClean="0"/>
              <a:t>;</a:t>
            </a:r>
          </a:p>
          <a:p>
            <a:r>
              <a:rPr lang="ru-RU" sz="2000" dirty="0" smtClean="0"/>
              <a:t>Центральный процессор</a:t>
            </a:r>
            <a:r>
              <a:rPr lang="en-US" sz="2000" dirty="0" smtClean="0"/>
              <a:t>;</a:t>
            </a:r>
          </a:p>
          <a:p>
            <a:r>
              <a:rPr lang="ru-RU" sz="2000" dirty="0" smtClean="0"/>
              <a:t>Жёсткий диск</a:t>
            </a:r>
            <a:r>
              <a:rPr lang="en-US" sz="2000" dirty="0" smtClean="0"/>
              <a:t>;</a:t>
            </a:r>
          </a:p>
          <a:p>
            <a:r>
              <a:rPr lang="ru-RU" sz="2000" dirty="0" smtClean="0"/>
              <a:t>Устройство для чтения/записи </a:t>
            </a:r>
            <a:r>
              <a:rPr lang="en-US" sz="2000" dirty="0" smtClean="0"/>
              <a:t>CD, DVD ;</a:t>
            </a:r>
          </a:p>
          <a:p>
            <a:r>
              <a:rPr lang="ru-RU" sz="2000" dirty="0" smtClean="0"/>
              <a:t>Карты расширения</a:t>
            </a:r>
            <a:r>
              <a:rPr lang="en-US" sz="2000" dirty="0" smtClean="0"/>
              <a:t>;</a:t>
            </a:r>
          </a:p>
          <a:p>
            <a:r>
              <a:rPr lang="ru-RU" sz="2000" dirty="0" smtClean="0"/>
              <a:t>Блок питания</a:t>
            </a:r>
            <a:r>
              <a:rPr lang="en-US" sz="2000" dirty="0" smtClean="0"/>
              <a:t>;</a:t>
            </a:r>
          </a:p>
          <a:p>
            <a:r>
              <a:rPr lang="ru-RU" sz="2000" dirty="0" smtClean="0"/>
              <a:t>Порты компьютера</a:t>
            </a:r>
          </a:p>
          <a:p>
            <a:endParaRPr lang="ru-RU" sz="2000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1331640" y="4941168"/>
            <a:ext cx="1152128" cy="4320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1916832"/>
            <a:ext cx="666750" cy="381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6608" y="2069232"/>
            <a:ext cx="666750" cy="3810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008" y="2221632"/>
            <a:ext cx="666750" cy="3810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1408" y="2374032"/>
            <a:ext cx="666750" cy="38100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3808" y="2526432"/>
            <a:ext cx="666750" cy="3810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6208" y="2678832"/>
            <a:ext cx="666750" cy="38100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8608" y="2831232"/>
            <a:ext cx="666750" cy="38100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008" y="2983632"/>
            <a:ext cx="666750" cy="38100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3408" y="3136032"/>
            <a:ext cx="666750" cy="381000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5808" y="3288432"/>
            <a:ext cx="666750" cy="38100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208" y="3440832"/>
            <a:ext cx="666750" cy="381000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0608" y="3593232"/>
            <a:ext cx="666750" cy="381000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3008" y="3745632"/>
            <a:ext cx="66675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320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Внешние устройства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2832263"/>
              </p:ext>
            </p:extLst>
          </p:nvPr>
        </p:nvGraphicFramePr>
        <p:xfrm>
          <a:off x="457200" y="1600200"/>
          <a:ext cx="8229600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                 Устройства ввода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Устройства вывода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                  клавиатура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                  монитор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мышь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принтер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сканер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акустические колонки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микрофон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</a:t>
                      </a:r>
                      <a:r>
                        <a:rPr lang="ru-RU" baseline="0" dirty="0" smtClean="0"/>
                        <a:t> наушники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1331640" y="4941168"/>
            <a:ext cx="1152128" cy="4320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13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84</TotalTime>
  <Words>125</Words>
  <Application>Microsoft Office PowerPoint</Application>
  <PresentationFormat>Экран (4:3)</PresentationFormat>
  <Paragraphs>45</Paragraphs>
  <Slides>8</Slides>
  <Notes>0</Notes>
  <HiddenSlides>0</HiddenSlides>
  <MMClips>4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ПЕРСОНАЛЬНЫЙ КОМПЬЮЕТР</vt:lpstr>
      <vt:lpstr>Содержание</vt:lpstr>
      <vt:lpstr>Персональный компьтер(ПК)</vt:lpstr>
      <vt:lpstr>Устройства ПК</vt:lpstr>
      <vt:lpstr>Программное обеспечение (ПО)</vt:lpstr>
      <vt:lpstr>Вопрос</vt:lpstr>
      <vt:lpstr>Системный блок</vt:lpstr>
      <vt:lpstr>Внешние устройства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ПЕРСОНАЛЬНЫЙ КОМПЬЮЕТР</dc:title>
  <dc:creator>Комп1</dc:creator>
  <cp:lastModifiedBy>User</cp:lastModifiedBy>
  <cp:revision>10</cp:revision>
  <dcterms:created xsi:type="dcterms:W3CDTF">2015-03-12T08:32:08Z</dcterms:created>
  <dcterms:modified xsi:type="dcterms:W3CDTF">2015-11-16T09:50:25Z</dcterms:modified>
</cp:coreProperties>
</file>