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4" d="100"/>
          <a:sy n="64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C7F6384-C26B-4C38-A8F3-90AE2808175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E05C438-889B-40A1-9BED-6E72F97AB06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9772" y="3068960"/>
            <a:ext cx="4013200" cy="428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420888"/>
            <a:ext cx="4013200" cy="599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98" y="793051"/>
            <a:ext cx="6546916" cy="411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9412" y="4905621"/>
            <a:ext cx="43924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Борис Львович Васильев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724" y="548712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ученица 10 В класса</a:t>
            </a:r>
            <a:br>
              <a:rPr lang="ru-RU" dirty="0" smtClean="0"/>
            </a:br>
            <a:r>
              <a:rPr lang="ru-RU" dirty="0" smtClean="0"/>
              <a:t>Зырянова Юлия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6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978896" cy="40751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Борис Васильев родился 21 мая 1924 года в Смоленске</a:t>
            </a:r>
            <a:r>
              <a:rPr lang="ru-RU" dirty="0" smtClean="0"/>
              <a:t>. </a:t>
            </a:r>
            <a:r>
              <a:rPr lang="ru-RU" dirty="0"/>
              <a:t>В 1941 году ещё будучи школьником </a:t>
            </a:r>
            <a:r>
              <a:rPr lang="ru-RU" dirty="0" smtClean="0"/>
              <a:t>он ушёл </a:t>
            </a:r>
            <a:r>
              <a:rPr lang="ru-RU" dirty="0"/>
              <a:t>на фронт. В 1943 году после тяжёлой контузии Васильев покинул действующую армию. Осенью 1943 года он поступил в Военную академию бронетанковых и механизированных войск имени И. В. Сталина. В 1946 году окончил инженерный факультет академии и работал испытателем колесных и гусеничных машин на Урале. В 1952 году вступил в КПСС. Уволился из армии в 1954 году в звании инженер-капитана. В рапорте назвал причиной своего решения желание заниматься литературой.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980728"/>
            <a:ext cx="4114800" cy="70104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1026" name="Picture 2" descr="http://www.cultin.ru/writers-images/vasilev-boris-lvovich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3813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 словам автора, повесть основана на реальном эпизоде в ходе войны, когда семеро солдат, после ранения, служившие на одной из узловых станций железной дороги Петрозаводск-Мурманск, не дали немецкой диверсионной группе взорвать железную дорогу на этом участке. После боя в живых остался только сержант, командир группы советских бойцов, которому после войны вручили медаль «За боевые заслуги». «И я подумал: вот оно! Ситуация, когда человек сам, без всякого приказа, решает: не пущу! Им здесь нечего делать! Я начал работать с этим сюжетом, уже написал страниц семь. И вдруг понял, что ничего не выйдет. Это просто будет частный случай на войне. Ничего принципиально нового в этом сюжете не было. Работа встала. А потом вдруг придумалось — пусть у моего героя в подчинении будут не мужики, а молоденькие девчонки. И всё — повесть сразу выстроилась. Женщинам ведь труднее всего на войне. Их на фронте было 300 тысяч! А тогда никто о них не писал.»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032448" cy="701040"/>
          </a:xfrm>
        </p:spPr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8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229600" cy="4075176"/>
          </a:xfrm>
        </p:spPr>
        <p:txBody>
          <a:bodyPr/>
          <a:lstStyle/>
          <a:p>
            <a:r>
              <a:rPr lang="ru-RU" dirty="0"/>
              <a:t>Основной сюжетной линией повести является разведывательный поход героев произведения. Именно во время похода происходит познание характеров героев друг другом, проявляются героизм и любовные чувства.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114800" cy="701040"/>
          </a:xfrm>
        </p:spPr>
        <p:txBody>
          <a:bodyPr/>
          <a:lstStyle/>
          <a:p>
            <a:r>
              <a:rPr lang="ru-RU" dirty="0" smtClean="0"/>
              <a:t>Сюжет</a:t>
            </a:r>
            <a:endParaRPr lang="ru-RU" dirty="0"/>
          </a:p>
        </p:txBody>
      </p:sp>
      <p:pic>
        <p:nvPicPr>
          <p:cNvPr id="3074" name="Picture 2" descr="http://cs405428.vk.me/v405428250/99c6/xp69LfUZr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7531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24850" y="2636912"/>
            <a:ext cx="7848872" cy="35283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Свой подвиг </a:t>
            </a:r>
            <a:r>
              <a:rPr lang="ru-RU" dirty="0" smtClean="0"/>
              <a:t>совершил </a:t>
            </a:r>
            <a:r>
              <a:rPr lang="ru-RU" dirty="0"/>
              <a:t>старшина Федот </a:t>
            </a:r>
            <a:r>
              <a:rPr lang="ru-RU" dirty="0" err="1"/>
              <a:t>Евграфович</a:t>
            </a:r>
            <a:r>
              <a:rPr lang="ru-RU" dirty="0"/>
              <a:t> Васков. Кажется поначалу, что писатель смотрит на него несколько иронично. Но с каждой страницей повести этот человек вырастает и в глазах девушек, и в глазах читателей. Он предстает не только умным, опытным воином, но и </a:t>
            </a:r>
            <a:r>
              <a:rPr lang="ru-RU" dirty="0" smtClean="0"/>
              <a:t>нравственно воспитанным </a:t>
            </a:r>
            <a:r>
              <a:rPr lang="ru-RU" dirty="0"/>
              <a:t>человеком. Васков понимает, как трудно его </a:t>
            </a:r>
            <a:r>
              <a:rPr lang="ru-RU" dirty="0" smtClean="0"/>
              <a:t>подопечным. </a:t>
            </a:r>
            <a:r>
              <a:rPr lang="ru-RU" dirty="0"/>
              <a:t>Он старается помочь, защитить, </a:t>
            </a:r>
            <a:r>
              <a:rPr lang="ru-RU" dirty="0" smtClean="0"/>
              <a:t>так </a:t>
            </a:r>
            <a:r>
              <a:rPr lang="ru-RU" dirty="0"/>
              <a:t>как хорошо понимает, что воюют «…будущие матери, в которых самой природой ненависть к убийству заложена».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Смертельный бой с диверсантами стал тем испытанием, в котором глубже </a:t>
            </a:r>
            <a:r>
              <a:rPr lang="ru-RU" dirty="0" smtClean="0"/>
              <a:t>раскрывается характер </a:t>
            </a:r>
            <a:r>
              <a:rPr lang="ru-RU" dirty="0"/>
              <a:t>Васкова. Основа этого развития - в исконных нравственных </a:t>
            </a:r>
            <a:r>
              <a:rPr lang="ru-RU" dirty="0" smtClean="0"/>
              <a:t>качествах.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74" y="-459432"/>
            <a:ext cx="5616624" cy="233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91886" y="1823245"/>
            <a:ext cx="4114800" cy="701040"/>
          </a:xfrm>
        </p:spPr>
        <p:txBody>
          <a:bodyPr/>
          <a:lstStyle/>
          <a:p>
            <a:r>
              <a:rPr lang="ru-RU" dirty="0" smtClean="0"/>
              <a:t>Образ солдата Васкова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8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Свою повесть автор посвящает нравственной проблеме формирования и преобразования характера и психики личности в условиях войны. Наболевшая тема войны, несправедливой и жестокой, поведение разных людей в ее условиях показано на примере героев повести. У каждого из них свое отношение к войне, свои мотивы борьбы с фашистами, кроме основных, и все они разные люди. И именно этим солдатам, молодым девчонкам, предстоит проявить себя в условиях войны; кому-то впервые, а кому-то и нет. Не все девушки проявляют героизм и мужество, не все остаются твердыми и стойкими после первого боя, но все девушки погибают. Только старшина Басков остается в живых и доводит выполнение приказа до конца.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Нравственная идея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6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епобедимость </a:t>
            </a:r>
            <a:r>
              <a:rPr lang="ru-RU" dirty="0"/>
              <a:t>людей, сражающихся за свободу Родины, за правое дело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Тема </a:t>
            </a:r>
            <a:r>
              <a:rPr lang="ru-RU" dirty="0"/>
              <a:t>войны актуальна в любое время, потому что там погибают </a:t>
            </a:r>
            <a:r>
              <a:rPr lang="ru-RU" dirty="0" smtClean="0"/>
              <a:t>люди. </a:t>
            </a:r>
            <a:r>
              <a:rPr lang="ru-RU" dirty="0"/>
              <a:t>Все тяготы, несправедливости и жестокости автор описывает с неподражаемой простотой и краткостью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/>
              <a:t>Мир не должен забывать ужасы войны, разлуку, страдания и смерть миллионов. Это было бы преступлением перед павшими, преступлением перед будущим. Помнить о войне, о героизме и мужестве прошедших ее дорогами, бороться за мир - обязанность всех живущих на Земле.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мысль произведения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1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167</TotalTime>
  <Words>543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BlackTie</vt:lpstr>
      <vt:lpstr>Презентация PowerPoint</vt:lpstr>
      <vt:lpstr>биография</vt:lpstr>
      <vt:lpstr>История создания</vt:lpstr>
      <vt:lpstr>Сюжет</vt:lpstr>
      <vt:lpstr>Образ солдата Васкова</vt:lpstr>
      <vt:lpstr>Нравственная идея</vt:lpstr>
      <vt:lpstr>Основная мысль произведения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9</cp:revision>
  <dcterms:created xsi:type="dcterms:W3CDTF">2014-12-07T19:05:31Z</dcterms:created>
  <dcterms:modified xsi:type="dcterms:W3CDTF">2014-12-08T19:53:40Z</dcterms:modified>
</cp:coreProperties>
</file>