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4" r:id="rId7"/>
    <p:sldId id="270" r:id="rId8"/>
    <p:sldId id="269" r:id="rId9"/>
    <p:sldId id="266" r:id="rId10"/>
    <p:sldId id="263" r:id="rId11"/>
    <p:sldId id="262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2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59E2-345B-428E-B08F-9F585578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610E-6F7F-4F79-A7E4-D8AF89F9B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56A3-DAE2-4E71-93CB-E7C99E34F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C396-545E-4CE7-92C6-856BF57C8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5699-3BA7-4AB6-B3A0-D9A085FB5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D874-D285-46FF-B2A3-5CA4D15DF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D623-B4FD-48A3-A6FC-4844F4833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6B794-B345-448A-8C0C-570E62EBC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156A-8456-4A6E-9E7E-E1A690A28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6736-E6CC-472D-9A2B-1290BF89F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35A0-A7BE-4990-9EF5-9F36D401E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A04211C-4DA2-4A8B-9648-7DF8F97E4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725" y="1844675"/>
            <a:ext cx="28463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3962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Грибоедов представляет собой единственное явление. Может быть, рядом с ним нельзя никого поставить.</a:t>
            </a:r>
          </a:p>
          <a:p>
            <a:pPr>
              <a:spcBef>
                <a:spcPct val="50000"/>
              </a:spcBef>
            </a:pPr>
            <a:r>
              <a:rPr lang="ru-RU" b="1" i="1"/>
              <a:t>               А. В. Луначарский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38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/>
              <a:t>Александр Сергеевич Грибоедов</a:t>
            </a:r>
          </a:p>
          <a:p>
            <a:pPr algn="ctr">
              <a:spcBef>
                <a:spcPct val="50000"/>
              </a:spcBef>
            </a:pPr>
            <a:r>
              <a:rPr lang="ru-RU" sz="4000" b="1" i="1"/>
              <a:t>1794 (?) - 1829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71688" y="5715000"/>
            <a:ext cx="6913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Презентацию подготовили Муравьева Г. Л., Чудакова И. В.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ЧОУ «Лицей – интернат естественных наук»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219200"/>
            <a:ext cx="3184525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5" descr="3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219200"/>
            <a:ext cx="3513138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Нина Чавчавадзе и Александр Грибоедов. 1828 год.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33400" y="5943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/>
              <a:t>Художник Э. Ф. Дессэе. 1820-е гг.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876800" y="5943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/>
              <a:t>Художник В. И. Мошков. 1827.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990600"/>
            <a:ext cx="194310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4" descr="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4038600"/>
            <a:ext cx="37338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5" descr="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981075"/>
            <a:ext cx="1595437" cy="220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6" descr="5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975" y="981075"/>
            <a:ext cx="15986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9" descr="2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00" y="2743200"/>
            <a:ext cx="156527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11" descr="2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8313" y="981075"/>
            <a:ext cx="1595437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4572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Гибель А. С. Грибоедова в Тегеране. 1829.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228600" y="30480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Последний портрет              А. С. Грибоедова. Художник Али.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2362200" y="3276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Фет-Али шах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4114800" y="3276600"/>
            <a:ext cx="2133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Аббас мирза, наследник иранского престола.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1981200" y="63246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Тегеран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6172200" y="5299075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Памятник Грибоедову на территории русского посольства в Тегеране. Скульптор В. А. Беклемишев.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198913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 descr="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971800"/>
            <a:ext cx="21447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3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990600"/>
            <a:ext cx="34385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«Ум и дела твои бессмертны в памяти русских, но для чего пережила тебя любовь моя».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198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Нино Чавчавадзе-Грибоедова. Художник                                Н. Ианкошвили.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90800" y="5943600"/>
            <a:ext cx="3429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Памятник на могиле Грибоедова в церкви св. Давида. Тбилиси. Скульптор В.И. Демут-Малиновский.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400800" y="5715000"/>
            <a:ext cx="243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Нина Грибоедова за год до смерти. Художник   Е. Франкен. 1856.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066800"/>
            <a:ext cx="3349625" cy="210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" descr="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143000"/>
            <a:ext cx="2516188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5" descr="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962400"/>
            <a:ext cx="2362200" cy="150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33400" y="2968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Александр Грибоедов: бессмертие.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410200" y="2819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52400" y="5486400"/>
            <a:ext cx="662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/>
              <a:t>   Памятник А. С. Грибоедову.       Фрагмент памятника.    </a:t>
            </a:r>
          </a:p>
          <a:p>
            <a:pPr>
              <a:spcBef>
                <a:spcPct val="50000"/>
              </a:spcBef>
            </a:pPr>
            <a:r>
              <a:rPr lang="ru-RU" sz="1800" b="1" i="1"/>
              <a:t>   Скульптор А. А. Мануйлов, архитектор А. А. Заварзин. </a:t>
            </a:r>
          </a:p>
          <a:p>
            <a:pPr>
              <a:spcBef>
                <a:spcPct val="50000"/>
              </a:spcBef>
            </a:pPr>
            <a:r>
              <a:rPr lang="ru-RU" sz="1800" b="1" i="1"/>
              <a:t>                         Открыт в Москве в 1959 году.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292725" y="32131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/>
              <a:t>Фрагмент памятника «Тысячелетие России». Новгород.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762000"/>
            <a:ext cx="168116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765175"/>
            <a:ext cx="148431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 descr="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714356"/>
            <a:ext cx="2678113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 descr="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3962400"/>
            <a:ext cx="28892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 descr="File0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72200" y="4648200"/>
            <a:ext cx="2722563" cy="154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Москва. Детские и юношеские годы.1806 - 1812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2305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Анастасия Федоровна Грибоедова,                                   мать писателя.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90800" y="2514600"/>
            <a:ext cx="373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Москва. Вид из дома Гагариных на Новинском бульваре на дом                      А. Ф. Грибоедовой (крайний слева). Неизвестный художник. 1840-е гг.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А. С. Грибоедов в отроческие годы.  Фото с утраченного портрета неизвестного художника.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Восстановленный дом Грибоедова в Москве. 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3962400" y="4572000"/>
            <a:ext cx="2133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Московский университет. Литография. Первая четверть 19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914400"/>
            <a:ext cx="2286000" cy="223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 descr="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3962400"/>
            <a:ext cx="199231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 descr="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4038600"/>
            <a:ext cx="193992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 descr="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3962400"/>
            <a:ext cx="2149475" cy="206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6" descr="4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838200"/>
            <a:ext cx="3683000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2206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Хмелита. Усадьба Грибоедовых. Смоленская область.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32004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/>
              <a:t>Так выглядели постройки усадьбы до реставрации.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105400" y="3429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Вид на усадьбу Хмелита.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09600" y="6172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Теперь в усадьбе открыт первый музей А. С. Грибоедова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3581400"/>
            <a:ext cx="33528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3657600"/>
            <a:ext cx="2286000" cy="222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819400" y="4191000"/>
            <a:ext cx="1828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Фрагмент панорамы                                           «Бородинская битва».                                           Художник Ф.А.Рубо. 1912.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5257800" y="60198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Пожар Москвы в сентябре 1812 г.  Х.-И. Олдендорф. 1-я четверть </a:t>
            </a:r>
            <a:r>
              <a:rPr lang="en-US" sz="1600" b="1" i="1"/>
              <a:t>XIX</a:t>
            </a:r>
            <a:r>
              <a:rPr lang="ru-RU" sz="1600" b="1" i="1"/>
              <a:t> в.</a:t>
            </a:r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990600" y="304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Служба Грибоедова в армии. 1812 – 1815 гг.</a:t>
            </a:r>
          </a:p>
        </p:txBody>
      </p:sp>
      <p:pic>
        <p:nvPicPr>
          <p:cNvPr id="5127" name="Picture 17" descr="5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914400"/>
            <a:ext cx="18669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2209800" y="1295400"/>
            <a:ext cx="2133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Степан Никитич Бегичев (1790-1859), друг Грибоедова со времени службы в Брест-Литовском корпусе.</a:t>
            </a:r>
          </a:p>
        </p:txBody>
      </p:sp>
      <p:pic>
        <p:nvPicPr>
          <p:cNvPr id="5129" name="Picture 19" descr="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914400"/>
            <a:ext cx="197485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1295400"/>
            <a:ext cx="182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А. С. Грибоедов. Рисунок А. С. Пушкина. 1823.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4191000"/>
            <a:ext cx="1498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4" descr="4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0" y="838200"/>
            <a:ext cx="2819400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5" descr="5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076700"/>
            <a:ext cx="2447925" cy="170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10" descr="File00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3962400"/>
            <a:ext cx="15113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6400800" y="3200400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Александр Сергеевич   Грибоедов. 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819400" y="2819400"/>
            <a:ext cx="3352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Дом Валька на Екатерининском канале в Петербурге, где в 1816 году жил Грибоедов (ныне канал Грибоедова, 104)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0" y="6096000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Авдотья Истомина. Неизвестный художник.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Петербург. 1815 – 1818 гг.</a:t>
            </a: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3124200" y="60960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Александр Иванович Якубович (после 1825)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5867400" y="5867400"/>
            <a:ext cx="2971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Александр Сергеевич Пушкин. Автопортрет «в круге». 1817 1818(?)</a:t>
            </a:r>
          </a:p>
        </p:txBody>
      </p:sp>
      <p:pic>
        <p:nvPicPr>
          <p:cNvPr id="6156" name="Picture 18" descr="File000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838200"/>
            <a:ext cx="14620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152400" y="32004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Вильгельм Карлович Кюхельбекер.</a:t>
            </a:r>
          </a:p>
        </p:txBody>
      </p:sp>
      <p:pic>
        <p:nvPicPr>
          <p:cNvPr id="6158" name="Picture 20" descr="5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86600" y="762000"/>
            <a:ext cx="154146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914400"/>
            <a:ext cx="3024187" cy="185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5" descr="4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3962400"/>
            <a:ext cx="4398963" cy="204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7" descr="File000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14400"/>
            <a:ext cx="17478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File00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3657600"/>
            <a:ext cx="14620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04800" y="381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Работа над комедией «Горе от ума». 1821 – 1824 гг.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172200" y="28194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Фрагмент списка «Горя от ума». Первая треть </a:t>
            </a:r>
            <a:r>
              <a:rPr lang="en-US" sz="1600" b="1" i="1"/>
              <a:t>XIX</a:t>
            </a:r>
            <a:r>
              <a:rPr lang="ru-RU" sz="1600" b="1" i="1"/>
              <a:t> века.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28600" y="2743200"/>
            <a:ext cx="2133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А. С. Грибоедов. Портрет работы       П. А.  Каратыгина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819400" y="32766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П. Я. Чаадаев. Один из прототипов Чацкого.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0" y="6019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В. К. Кюхельбекер. Один из прототипов Чацкого.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7162800" y="3810000"/>
            <a:ext cx="1676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Театральное училище на Екатерининском канале, где в 1825 году силами воспитанников готовилась первая постановка «Горя от ума». Художник                       К. П. Беггров.1828.</a:t>
            </a:r>
          </a:p>
        </p:txBody>
      </p:sp>
      <p:pic>
        <p:nvPicPr>
          <p:cNvPr id="7180" name="Picture 15" descr="2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14400"/>
            <a:ext cx="17526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1600200"/>
            <a:ext cx="99536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 descr="File0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657600"/>
            <a:ext cx="97472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 descr="File00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990600"/>
            <a:ext cx="10064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7" descr="3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038600"/>
            <a:ext cx="1125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0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0400" y="1319213"/>
            <a:ext cx="419100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9" descr="3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20000" y="914400"/>
            <a:ext cx="126682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А. С. Грибоедов и декабристы. 1817 – 1825 гг.</a:t>
            </a:r>
          </a:p>
        </p:txBody>
      </p:sp>
      <p:pic>
        <p:nvPicPr>
          <p:cNvPr id="8201" name="Picture 11" descr="40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4196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0" y="23622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П. И. Пестель (1821-1824)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838200" y="3048000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С. И. Муравьев-Апостол. Литография                                            с портрета                                          Н. Уткина. 1819.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7696200" y="541020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А. Одоевский. Художник М. Теребенев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1295400" y="5867400"/>
            <a:ext cx="2667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А. А. Бестужев.                       Художник                                          Н. А. Бестужев. 1823-1824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7315200" y="2362200"/>
            <a:ext cx="182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А. С. Грибоедов. Портрет работы неизвестного художника. 1822 г.</a:t>
            </a: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152400" y="5334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С. П. Трубецкой.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3581400" y="43434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14 декабря на Сенатской площади в Петербурге. Акварель К. Кольмана.                  1820 – е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3886200"/>
            <a:ext cx="2895600" cy="215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4" descr="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838200"/>
            <a:ext cx="2286000" cy="164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5" descr="4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836613"/>
            <a:ext cx="1493838" cy="200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6" descr="5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 flipH="1" flipV="1">
            <a:off x="7451725" y="765175"/>
            <a:ext cx="137636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8" descr="2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3429000"/>
            <a:ext cx="207327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9" descr="4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" y="838200"/>
            <a:ext cx="1425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Арест Грибоедова  и следствие по делу декабристов. 1826 год.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А. С. Грибоедов. Худ. М. Д. Резваго.1825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0" y="6032500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А. П. Ермолов. Портрет работы Э. А.Дмитриева-Мамонова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743200" y="60198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Казнь пятерых декабристов 13 июля 1826 г.         Рис. Д. Кардовского. 1925 г.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5435600" y="2852738"/>
            <a:ext cx="182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Обложка следственного дела. 1826 г.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2590800" y="25146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Заседание следственной комиссии.                             Рис. А. Ивановского. 1826 г. 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7543800" y="41148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Николай </a:t>
            </a:r>
            <a:r>
              <a:rPr lang="en-US" sz="1600" b="1" i="1"/>
              <a:t>I</a:t>
            </a:r>
            <a:endParaRPr lang="ru-RU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6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4071938"/>
            <a:ext cx="40386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838200"/>
            <a:ext cx="38227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1400" y="990600"/>
            <a:ext cx="1416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5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990600"/>
            <a:ext cx="10620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Грибоедов – дипломат. Туркманчайский договор. 1828 год.</a:t>
            </a: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0" y="2819400"/>
            <a:ext cx="1828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Николай </a:t>
            </a:r>
            <a:r>
              <a:rPr lang="en-US" sz="1600" b="1" i="1"/>
              <a:t>I</a:t>
            </a:r>
            <a:r>
              <a:rPr lang="ru-RU" sz="1600" b="1" i="1"/>
              <a:t>. Автолитография                     Г. Митрейтора.                1830 1840-е гг.</a:t>
            </a:r>
          </a:p>
          <a:p>
            <a:pPr algn="ctr">
              <a:spcBef>
                <a:spcPct val="50000"/>
              </a:spcBef>
            </a:pPr>
            <a:endParaRPr lang="ru-RU" sz="1600" b="1" i="1"/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7010400" y="28194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А. С. Грибоедов. Художник И. Н. Крамской. 1878 г.</a:t>
            </a:r>
          </a:p>
        </p:txBody>
      </p:sp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600200" y="3657600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Заключение мира в Туркманчае (второй справа – А. С. Грибоедов).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2895600" y="5867400"/>
            <a:ext cx="3505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4267200" y="4495800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/>
              <a:t>Свидание И. Ф. Паскевича с Аббас мирзой в               Дей-Каргане (пятый справа –                                      А. С. Грибоедов).                                          Литография с картины В. И. Мошкова.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802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muravjevbr</dc:creator>
  <cp:lastModifiedBy>Инна</cp:lastModifiedBy>
  <cp:revision>22</cp:revision>
  <dcterms:created xsi:type="dcterms:W3CDTF">2003-10-20T18:07:08Z</dcterms:created>
  <dcterms:modified xsi:type="dcterms:W3CDTF">2012-03-23T15:29:54Z</dcterms:modified>
</cp:coreProperties>
</file>