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81" r:id="rId11"/>
    <p:sldId id="282" r:id="rId12"/>
    <p:sldId id="283" r:id="rId13"/>
    <p:sldId id="285" r:id="rId14"/>
    <p:sldId id="286" r:id="rId15"/>
    <p:sldId id="265" r:id="rId16"/>
    <p:sldId id="266" r:id="rId17"/>
    <p:sldId id="267" r:id="rId18"/>
    <p:sldId id="269" r:id="rId19"/>
    <p:sldId id="268" r:id="rId20"/>
    <p:sldId id="270" r:id="rId21"/>
    <p:sldId id="271" r:id="rId22"/>
    <p:sldId id="272" r:id="rId23"/>
    <p:sldId id="274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4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55A96F-B512-4102-BA0D-F6E1DC7DC169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B55EFA-F380-4DCF-A22E-D5333AACD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0F7F-A18C-47B4-92D4-EC49E0EB6B97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16AE-630B-4D77-94E5-1E639C682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ADF6-DC28-4010-A4D9-D959DE805CF3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36B0-60E1-4F7B-9122-D6580403C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10D1-5BA3-4461-BE52-B43AD6D555E1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F6D4-BA52-48C8-9EAF-3278946F1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E9F8-99DE-4859-9C7C-D4E13671F1AA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36B2-CA08-4559-8EB1-5A93122E1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097-4B43-450F-8818-B31095AE8EFA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6C2E-32DA-4D36-AEE4-DFAE9711A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0B71-6EFE-47F4-8107-4DB893FD2E39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313B-A66F-43E9-A555-278BBF358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EE92-7094-4561-B059-5583DAC41F48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0E2C-9084-4D40-9E95-5D6A79B4F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90CD-B0C6-43D4-B634-C0907624D4C7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BEF5-E370-4C0D-B306-95C0B2D1D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B982-DA04-44A5-B12F-551F5F9B956D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21D6-884D-40EE-8B84-FDACF0F67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4534-16F1-4568-9681-61605197AF34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9057-DBF8-408C-916C-32035A89D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1BAF-7B87-4D7A-B0EE-2C3C6C892745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AFEF-8FD0-4E5B-9F29-9F8ECF37B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CE8FD-78CA-42FD-AD5C-ED44070C41E7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FFC798-9058-4A9E-AD3F-1078DCD15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ortal.mytischi.net/wp-content/uploads/13093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2.xml"/><Relationship Id="rId26" Type="http://schemas.openxmlformats.org/officeDocument/2006/relationships/slide" Target="slide31.xml"/><Relationship Id="rId3" Type="http://schemas.openxmlformats.org/officeDocument/2006/relationships/slide" Target="slide5.xml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5" Type="http://schemas.openxmlformats.org/officeDocument/2006/relationships/slide" Target="slide30.xml"/><Relationship Id="rId2" Type="http://schemas.openxmlformats.org/officeDocument/2006/relationships/slide" Target="slide4.xml"/><Relationship Id="rId16" Type="http://schemas.openxmlformats.org/officeDocument/2006/relationships/slide" Target="slide20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9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23" Type="http://schemas.openxmlformats.org/officeDocument/2006/relationships/slide" Target="slide28.xml"/><Relationship Id="rId10" Type="http://schemas.openxmlformats.org/officeDocument/2006/relationships/slide" Target="slide13.xml"/><Relationship Id="rId19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497" y="4077072"/>
            <a:ext cx="3446557" cy="209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512" y="953344"/>
            <a:ext cx="8856984" cy="5904656"/>
          </a:xfrm>
        </p:spPr>
        <p:txBody>
          <a:bodyPr/>
          <a:lstStyle/>
          <a:p>
            <a:r>
              <a:rPr lang="ru-RU" sz="3600" b="1" spc="300" dirty="0" smtClean="0">
                <a:latin typeface="Times New Roman" pitchFamily="18" charset="0"/>
                <a:cs typeface="Times New Roman" pitchFamily="18" charset="0"/>
              </a:rPr>
              <a:t>Литературная игра по рассказам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В.П.Астафьева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«Конь с розовой гривой»,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В.Г.Распутина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«Уроки французского»,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Ю.М.Нагибина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первый друг, мой друг бесценный»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5922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какой школе предстояло учиться герою и где она находилась? Ответьте цитатой.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4293096"/>
            <a:ext cx="7355160" cy="1584176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угодил в очень далекую от дома 40-ю школу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Лобковском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переулке, за Чистыми прудами</a:t>
            </a:r>
            <a:r>
              <a:rPr lang="ru-RU" dirty="0" smtClean="0"/>
              <a:t>.»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380243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«Каким же запасом индивидуальности обладал этот мальчик, затем юноша — взрослым ему не довелось стать».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 ком речь? И почему ему довелось стать взрослым?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5157192"/>
            <a:ext cx="6851104" cy="648072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Павлике. Погиб на войне.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3762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«Наша драгоценная дружба едва не рухнула в первый же школьный день». Почему?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861048"/>
            <a:ext cx="7859216" cy="2160240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выбирали классное самоуправление, Митя предложил меня в санитары. А я не назвал его имени, когда вы­двигались кандидатуры на другие общественные посты.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495456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 один вечер после злополучных выборов он (Павлик) звонил ко мне домой по телефону и голосом, полным ядовитого сарказма, требовал «товарища санитара». Я подходил.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Товарищ санитар?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Да!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…»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говорил Павлик, прежде чем швырял трубку?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5301208"/>
            <a:ext cx="5987008" cy="68093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«А, черт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бадянский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звали учителя немецкого языка?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5013176"/>
            <a:ext cx="4114800" cy="824955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лексей\Desktop\Астафьев В.П\ast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5256584" cy="3490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67328" cy="31683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пряник конем был мечтой всех деревенских малышей?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Ответьте цитатой из текста.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789041"/>
            <a:ext cx="4752528" cy="2304256"/>
          </a:xfrm>
        </p:spPr>
        <p:txBody>
          <a:bodyPr/>
          <a:lstStyle/>
          <a:p>
            <a:pPr algn="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«Его можно засунуть под рубаху, бегать и слышать, как конь лягает копытами в голый живот»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340768"/>
            <a:ext cx="5061248" cy="26642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под влиянием Саньки внук решил обмануть бабушку?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221088"/>
            <a:ext cx="3754760" cy="1584176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туесок натолкал травы, а сверху насыпал ягоды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3794" name="Picture 2" descr="C:\Users\алексей\Desktop\Астафьев В.П\24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456384" cy="53573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836712"/>
            <a:ext cx="5637312" cy="23762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относился к своему труду герой рассказа?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56992"/>
            <a:ext cx="4546848" cy="2481139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Собирал ягоды старательно, терпеливо, аккуратно складывая в туесок. Радовался, когда дно туеска  покрылось земляникой.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4818" name="Picture 2" descr="http://www.medn.ru/images/23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312368" cy="560653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ей\Desktop\кот в мешке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2861" y="1600200"/>
            <a:ext cx="6158278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640960" cy="1143000"/>
          </a:xfrm>
        </p:spPr>
        <p:txBody>
          <a:bodyPr/>
          <a:lstStyle/>
          <a:p>
            <a:r>
              <a:rPr lang="ru-RU" sz="72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sz="72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Саньку герой рассказа называет бесом?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429000"/>
            <a:ext cx="4762872" cy="2697163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Санька подбивает на обман. А потом шантажирует тем, что раскроет этот обман перед бабушкой, толкает героя на воровство калачей.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38914" name="Picture 2" descr="http://img1.liveinternet.ru/images/attach/c/3/76/900/76900283_dyavolen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2348880"/>
            <a:ext cx="3577021" cy="3888432"/>
          </a:xfrm>
          <a:prstGeom prst="rect">
            <a:avLst/>
          </a:prstGeom>
          <a:noFill/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r>
              <a:rPr lang="ru-RU" b="1" i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цель – отвечать на вопросы и зарабатывать как можно больше баллов.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Суть игры заключается в том, что у каждого вопроса есть своя стоимость.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Помимо обычных вопросов, существует специальный вопрос «Кот в мешке».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команде достался «Кот в мешке», она должна передать его команде-сопернице. Отвечает команда, которой подбросили «Кота в мешке».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Побеждает команда, получившая наибольшее количество баллов.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6A945-FEB0-49B0-A77B-0B34ADDEC1F3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2403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 из героев была сказана фраза и кому адресована: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«Ты как с деньгами-то обращаешься, чучело безглазое!»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4725144"/>
            <a:ext cx="3312368" cy="108012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Бабушкой тетке </a:t>
            </a:r>
            <a:r>
              <a:rPr lang="ru-RU" dirty="0" err="1" smtClean="0"/>
              <a:t>Васене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700808"/>
            <a:ext cx="4773216" cy="2808312"/>
          </a:xfrm>
        </p:spPr>
        <p:txBody>
          <a:bodyPr/>
          <a:lstStyle/>
          <a:p>
            <a:r>
              <a:rPr lang="ru-RU" dirty="0" smtClean="0"/>
              <a:t>Когда началась самостоятельная жизнь героя?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5229200"/>
            <a:ext cx="2314600" cy="536923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С 11 лет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9938" name="Picture 2" descr="http://www.knigosklad.ru/det/bd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692696"/>
            <a:ext cx="4279291" cy="59766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401845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чего весной, «когда пришлось особенно туго», герой рассказа глотал сам и заставлял глотать сестренку глазки проросшей картошки и зерен овса и ржи?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725144"/>
            <a:ext cx="4258816" cy="1112987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Чтобы развести посадки в животе.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ей\Desktop\кот в мешке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2861" y="1600200"/>
            <a:ext cx="6158278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640960" cy="1143000"/>
          </a:xfrm>
        </p:spPr>
        <p:txBody>
          <a:bodyPr/>
          <a:lstStyle/>
          <a:p>
            <a:r>
              <a:rPr lang="ru-RU" sz="72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sz="72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ru-RU" dirty="0" smtClean="0"/>
              <a:t>Для чего герою нужно было непременно пить молоко?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5445224"/>
            <a:ext cx="4042792" cy="1008112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Болел малокровием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3010" name="Picture 2" descr="http://www.khatchatrian.ru/images/uro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472608" cy="358599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80920" cy="17281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Откуда появился в классе парень по прозвищу Птаха?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4725144"/>
            <a:ext cx="3106688" cy="140101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Остался на второй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365841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Чего больше всего боялся мальчик, когда Лидия Михайловна попросила его остаться после уроков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5013176"/>
            <a:ext cx="3466728" cy="1112987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Выгонят из школы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45058" name="Picture 2" descr="Картинка 5 из 512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4230470" cy="3384376"/>
          </a:xfrm>
          <a:prstGeom prst="rect">
            <a:avLst/>
          </a:prstGeom>
          <a:noFill/>
        </p:spPr>
      </p:pic>
      <p:sp>
        <p:nvSpPr>
          <p:cNvPr id="7" name="Выгнутая вниз стрелка 6">
            <a:hlinkClick r:id="rId4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04056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расхаживал перед школьной линейкой , закинув руки за спину, вынося вперед в такт широким шагам плечи, так что казалось, будто наглухо застегнутый, оттопыривающийся темный френч двигается самостоятельно, и спрашивал: «Что побудило тебя заниматься этим грязным делом?»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229200"/>
            <a:ext cx="7211144" cy="1112987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школы Василий Андреевич «Урок французского»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524328" y="6237312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36584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 был в шапке  с подвернутыми ушами, сидящей, как и все на нем, беззаботно и смело; в клетчатой, навыпуск рубахе с короткими рукавами…»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509120"/>
            <a:ext cx="4392488" cy="140101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Птаха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«Уроки французского»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3600400"/>
          </a:xfrm>
        </p:spPr>
        <p:txBody>
          <a:bodyPr/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«В теплые вечера выходил на улицу в штанах, державшихся на единственной медной пуговице с двумя орлами, и в бязевой рубахе вовсе без пуговиц. Садился на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истюканный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топором чурбак, изображавший крыльцо, курил, смотрел…»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653136"/>
            <a:ext cx="4680520" cy="1284387"/>
          </a:xfrm>
        </p:spPr>
        <p:txBody>
          <a:bodyPr/>
          <a:lstStyle/>
          <a:p>
            <a:pPr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Левонтий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«Конь с розовой гривой»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640956" cy="4310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7941"/>
                <a:gridCol w="792748"/>
                <a:gridCol w="792748"/>
                <a:gridCol w="792748"/>
                <a:gridCol w="792748"/>
                <a:gridCol w="872023"/>
              </a:tblGrid>
              <a:tr h="7217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жизни авторов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841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«Мой первый друг, мой друг бесценный»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92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«Конь с розовой гривой»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7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«Урок французского»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7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Узнай героя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30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40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50</a:t>
                      </a:r>
                      <a:endParaRPr lang="ru-RU" sz="3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Игровое поле </a:t>
            </a:r>
            <a:endParaRPr lang="ru-RU" sz="4400" b="1" i="1" spc="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459452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Телеграфном я и приметил впервые этого длинного, тонкого, бледно-веснушчатого мальчика с большими серо-голубыми глазами в пол-лица. Стоя в сторонке и наклонив голову к плечу, он с тихим, независтливым восхищением наблюдал наши молодецкие забавы. Он чуть вздрагивал, когда пущенный дружеской, но чуждой снисхождения рукой снежок залеплял чей-то рот или глаз, скупо улыбался особо залихватским выходкам, слабый румянец окрашивал его щеки.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941168"/>
            <a:ext cx="7704856" cy="1112987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Павлик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«Мой первый друг, мой друг бесценный»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35280" cy="388843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«…У меня имелся закадычный друг, чернявый, густоволосый, подстриженный под девочку. Наша с ним дружба началась еще в нежном возрасте четырех лет.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 жителем нашего дома, но с год назад его родители поменяли квартиру, и он оказался по соседству в большом шестиэтажном доме…»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4941168"/>
            <a:ext cx="6501408" cy="1257003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Митя Гребенников.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«Мой первый друг, мой друг бесценный»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-171400"/>
            <a:ext cx="3744416" cy="56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1520" y="3068960"/>
            <a:ext cx="8640960" cy="403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divo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  <a:cs typeface="Times New Roman" pitchFamily="18" charset="0"/>
              </a:rPr>
              <a:t>Спасибо за игру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693096" cy="4464496"/>
          </a:xfrm>
        </p:spPr>
        <p:txBody>
          <a:bodyPr/>
          <a:lstStyle/>
          <a:p>
            <a:r>
              <a:rPr lang="ru-RU" b="1" dirty="0" smtClean="0"/>
              <a:t>Кто изображен на портрете?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6386" name="Picture 2" descr="C:\Users\алексей\Desktop\Нагибин  a8ea38d87c79fe100e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20480" cy="64533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479715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Юрий Маркович Нагибин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низ стрелка 7">
            <a:hlinkClick r:id="rId3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4690864" cy="4738538"/>
          </a:xfrm>
        </p:spPr>
        <p:txBody>
          <a:bodyPr/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Окончив 4 класса, он хотел учиться дальше. Но средняя школа находилась только в районном центре Усть-Уда, а это пятьдесят километров от родной деревни</a:t>
            </a:r>
            <a:r>
              <a:rPr lang="ru-RU" sz="3400" dirty="0" smtClean="0"/>
              <a:t>.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085184"/>
            <a:ext cx="4392488" cy="936104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Валентин Григорьевич Распутин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7410" name="Picture 2" descr="http://dic.academic.ru/pictures/wiki/files/86/Valentin_Raspu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032448" cy="61301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524328" y="6165304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96752"/>
            <a:ext cx="4258816" cy="367240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1924 году в селе Овсянка Красноярского края родился будущий писатель.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4869160"/>
            <a:ext cx="3538736" cy="104097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Петрович Астафьев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8434" name="Picture 2" descr="http://dic.academic.ru/pictures/enc_literature/i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392488" cy="60975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ей\Desktop\кот в мешке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2861" y="1600200"/>
            <a:ext cx="6158278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640960" cy="1143000"/>
          </a:xfrm>
        </p:spPr>
        <p:txBody>
          <a:bodyPr/>
          <a:lstStyle/>
          <a:p>
            <a:r>
              <a:rPr lang="ru-RU" sz="72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sz="72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33703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семь лет он потерял мать, она утонула. И только заботами бабушки было скрашено его сиротское детство.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ком речь?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5157192"/>
            <a:ext cx="3456384" cy="7200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 В.П.Астафьеве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93022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из писателей в своих рассказах вспоминает об игре на деньги? Назовите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149080"/>
            <a:ext cx="7355160" cy="1728192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Ю.М.Нагибин. Игра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Расшибалка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В.Г.Распутин. Игры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Замеряшки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1E9F8-99DE-4859-9C7C-D4E13671F1AA}" type="datetime1">
              <a:rPr lang="ru-RU" smtClean="0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E36B2-CA08-4559-8EB1-5A93122E12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Выгнутая вниз стрелка 5">
            <a:hlinkClick r:id="rId2" action="ppaction://hlinksldjump"/>
          </p:cNvPr>
          <p:cNvSpPr/>
          <p:nvPr/>
        </p:nvSpPr>
        <p:spPr>
          <a:xfrm>
            <a:off x="7740352" y="6021288"/>
            <a:ext cx="93610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289</TotalTime>
  <Words>908</Words>
  <Application>Microsoft Office PowerPoint</Application>
  <PresentationFormat>Экран (4:3)</PresentationFormat>
  <Paragraphs>159</Paragraphs>
  <Slides>32</Slides>
  <Notes>0</Notes>
  <HiddenSlides>28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Литература 2</vt:lpstr>
      <vt:lpstr>Литературная игра по рассказам  В.П.Астафьева   «Конь с розовой гривой»,  В.Г.Распутина  «Уроки французского»,  Ю.М.Нагибина  «Мой первый друг, мой друг бесценный»</vt:lpstr>
      <vt:lpstr>Правила игры</vt:lpstr>
      <vt:lpstr>Слайд 3</vt:lpstr>
      <vt:lpstr>Кто изображен на портрете?</vt:lpstr>
      <vt:lpstr>Окончив 4 класса, он хотел учиться дальше. Но средняя школа находилась только в районном центре Усть-Уда, а это пятьдесят километров от родной деревни.</vt:lpstr>
      <vt:lpstr>В 1924 году в селе Овсянка Красноярского края родился будущий писатель.</vt:lpstr>
      <vt:lpstr>КОТ В МЕШКЕ</vt:lpstr>
      <vt:lpstr>В семь лет он потерял мать, она утонула. И только заботами бабушки было скрашено его сиротское детство.  О ком речь?</vt:lpstr>
      <vt:lpstr>Кто из писателей в своих рассказах вспоминает об игре на деньги? Назовите игры.</vt:lpstr>
      <vt:lpstr>В какой школе предстояло учиться герою и где она находилась? Ответьте цитатой.</vt:lpstr>
      <vt:lpstr>«Каким же запасом индивидуальности обладал этот мальчик, затем юноша — взрослым ему не довелось стать».  О ком речь? И почему ему довелось стать взрослым?</vt:lpstr>
      <vt:lpstr>«Наша драгоценная дружба едва не рухнула в первый же школьный день». Почему? </vt:lpstr>
      <vt:lpstr>«Не один вечер после злополучных выборов он (Павлик) звонил ко мне домой по телефону и голосом, полным ядовитого сарказма, требовал «товарища санитара». Я подходил.  - Товарищ санитар?   -  Да!   -  …» Что говорил Павлик, прежде чем швырял трубку?</vt:lpstr>
      <vt:lpstr>Как звали учителя немецкого языка?</vt:lpstr>
      <vt:lpstr>Почему пряник конем был мечтой всех деревенских малышей? Ответьте цитатой из текста.</vt:lpstr>
      <vt:lpstr>Как под влиянием Саньки внук решил обмануть бабушку?</vt:lpstr>
      <vt:lpstr>Как относился к своему труду герой рассказа?</vt:lpstr>
      <vt:lpstr>КОТ В МЕШКЕ</vt:lpstr>
      <vt:lpstr>Почему Саньку герой рассказа называет бесом?</vt:lpstr>
      <vt:lpstr>Кем из героев была сказана фраза и кому адресована:  «Ты как с деньгами-то обращаешься, чучело безглазое!» </vt:lpstr>
      <vt:lpstr>Когда началась самостоятельная жизнь героя?</vt:lpstr>
      <vt:lpstr>Для чего весной, «когда пришлось особенно туго», герой рассказа глотал сам и заставлял глотать сестренку глазки проросшей картошки и зерен овса и ржи?</vt:lpstr>
      <vt:lpstr>КОТ В МЕШКЕ</vt:lpstr>
      <vt:lpstr>Для чего герою нужно было непременно пить молоко?</vt:lpstr>
      <vt:lpstr>Откуда появился в классе парень по прозвищу Птаха?</vt:lpstr>
      <vt:lpstr>Чего больше всего боялся мальчик, когда Лидия Михайловна попросила его остаться после уроков</vt:lpstr>
      <vt:lpstr>Он расхаживал перед школьной линейкой , закинув руки за спину, вынося вперед в такт широким шагам плечи, так что казалось, будто наглухо застегнутый, оттопыривающийся темный френч двигается самостоятельно, и спрашивал: «Что побудило тебя заниматься этим грязным делом?»</vt:lpstr>
      <vt:lpstr>«… был в шапке  с подвернутыми ушами, сидящей, как и все на нем, беззаботно и смело; в клетчатой, навыпуск рубахе с короткими рукавами…»</vt:lpstr>
      <vt:lpstr>«В теплые вечера выходил на улицу в штанах, державшихся на единственной медной пуговице с двумя орлами, и в бязевой рубахе вовсе без пуговиц. Садился на истюканный топором чурбак, изображавший крыльцо, курил, смотрел…»</vt:lpstr>
      <vt:lpstr>В Телеграфном я и приметил впервые этого длинного, тонкого, бледно-веснушчатого мальчика с большими серо-голубыми глазами в пол-лица. Стоя в сторонке и наклонив голову к плечу, он с тихим, независтливым восхищением наблюдал наши молодецкие забавы. Он чуть вздрагивал, когда пущенный дружеской, но чуждой снисхождения рукой снежок залеплял чей-то рот или глаз, скупо улыбался особо залихватским выходкам, слабый румянец окрашивал его щеки.</vt:lpstr>
      <vt:lpstr>«…У меня имелся закадычный друг, чернявый, густоволосый, подстриженный под девочку. Наша с ним дружба началась еще в нежном возрасте четырех лет. Был жителем нашего дома, но с год назад его родители поменяли квартиру, и он оказался по соседству в большом шестиэтажном доме…»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игра по рассказам  В.П.Астафьева   «Конь с розовой гривой»,  В.Г.Распутина  «Уроки французского»,  Ю.М.Нагибина  «Мой первый друг, мой друг бесценный»</dc:title>
  <dc:creator>алексей</dc:creator>
  <dc:description>http://aida.ucoz.ru</dc:description>
  <cp:lastModifiedBy>алексей</cp:lastModifiedBy>
  <cp:revision>34</cp:revision>
  <dcterms:created xsi:type="dcterms:W3CDTF">2012-03-18T11:30:09Z</dcterms:created>
  <dcterms:modified xsi:type="dcterms:W3CDTF">2012-03-19T15:06:49Z</dcterms:modified>
  <cp:category>шаблоны к Powerpoint</cp:category>
</cp:coreProperties>
</file>