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1" autoAdjust="0"/>
    <p:restoredTop sz="86447" autoAdjust="0"/>
  </p:normalViewPr>
  <p:slideViewPr>
    <p:cSldViewPr>
      <p:cViewPr varScale="1">
        <p:scale>
          <a:sx n="71" d="100"/>
          <a:sy n="71" d="100"/>
        </p:scale>
        <p:origin x="-19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12.10.2012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45607"/>
            <a:ext cx="7772400" cy="147002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i="1" dirty="0" smtClean="0"/>
              <a:t>Порядок слов в предложении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09" y="-157709"/>
            <a:ext cx="9335392" cy="7078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2996952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УРОКА:</a:t>
            </a:r>
          </a:p>
          <a:p>
            <a:pPr algn="ctr"/>
            <a:r>
              <a:rPr lang="ru-RU" sz="44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Порядок слов в предложении</a:t>
            </a:r>
            <a:endParaRPr lang="ru-RU" sz="44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28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764704"/>
            <a:ext cx="7543800" cy="5026496"/>
          </a:xfrm>
        </p:spPr>
        <p:txBody>
          <a:bodyPr/>
          <a:lstStyle/>
          <a:p>
            <a:pPr algn="ctr"/>
            <a:r>
              <a:rPr lang="ru-RU" sz="4400" dirty="0" smtClean="0"/>
              <a:t>Домашнее задание: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200" dirty="0" smtClean="0"/>
              <a:t>Параграфы 14, 15, повторить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орфограмму « правописание ъ и ь»,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упражнения 79(устно), 83(письменно)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3253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2852936"/>
            <a:ext cx="7543800" cy="2938264"/>
          </a:xfrm>
        </p:spPr>
        <p:txBody>
          <a:bodyPr/>
          <a:lstStyle/>
          <a:p>
            <a:r>
              <a:rPr lang="ru-RU" sz="2400" b="1" dirty="0" smtClean="0"/>
              <a:t>Цели  урока: </a:t>
            </a:r>
            <a:r>
              <a:rPr lang="ru-RU" sz="2400" dirty="0" smtClean="0"/>
              <a:t>познакомить учащихся с особенностями порядка слов в предложении, характерными для русского языка;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формировать умение использовать порядок слов в предложении как средство выразительности;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раскрыть важность логического ударения, его обязательного применения в устной речи;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воспитывать любовь к родному языку;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развивать умения использовать полученные знания в устной и письменной речи</a:t>
            </a:r>
            <a:r>
              <a:rPr lang="ru-RU" sz="2400" dirty="0" smtClean="0"/>
              <a:t>;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822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259632" y="661976"/>
            <a:ext cx="3024336" cy="639762"/>
          </a:xfrm>
        </p:spPr>
        <p:txBody>
          <a:bodyPr/>
          <a:lstStyle/>
          <a:p>
            <a:r>
              <a:rPr lang="ru-RU" dirty="0" smtClean="0"/>
              <a:t>По цели высказывания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83568" y="1371600"/>
            <a:ext cx="3937200" cy="2743200"/>
          </a:xfrm>
        </p:spPr>
        <p:txBody>
          <a:bodyPr/>
          <a:lstStyle/>
          <a:p>
            <a:r>
              <a:rPr lang="ru-RU" dirty="0" smtClean="0"/>
              <a:t>Повествовательные</a:t>
            </a:r>
          </a:p>
          <a:p>
            <a:r>
              <a:rPr lang="ru-RU" dirty="0" smtClean="0"/>
              <a:t>Вопросительные</a:t>
            </a:r>
          </a:p>
          <a:p>
            <a:r>
              <a:rPr lang="ru-RU" dirty="0" smtClean="0"/>
              <a:t>Побудительные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364088" y="661976"/>
            <a:ext cx="2938664" cy="639762"/>
          </a:xfrm>
        </p:spPr>
        <p:txBody>
          <a:bodyPr/>
          <a:lstStyle/>
          <a:p>
            <a:r>
              <a:rPr lang="ru-RU" dirty="0" smtClean="0"/>
              <a:t>По наличию второстепенных членов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5076056" y="1628800"/>
            <a:ext cx="3791272" cy="2167136"/>
          </a:xfrm>
        </p:spPr>
        <p:txBody>
          <a:bodyPr/>
          <a:lstStyle/>
          <a:p>
            <a:r>
              <a:rPr lang="ru-RU" dirty="0" smtClean="0"/>
              <a:t>Распространенные</a:t>
            </a:r>
          </a:p>
          <a:p>
            <a:r>
              <a:rPr lang="ru-RU" dirty="0" smtClean="0"/>
              <a:t>Нераспространенные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77240" y="4149080"/>
            <a:ext cx="7543800" cy="1642120"/>
          </a:xfrm>
        </p:spPr>
        <p:txBody>
          <a:bodyPr/>
          <a:lstStyle/>
          <a:p>
            <a:pPr algn="ctr"/>
            <a:r>
              <a:rPr lang="ru-RU" sz="2800" dirty="0" smtClean="0"/>
              <a:t>По отношению к предмету высказывания</a:t>
            </a:r>
            <a:br>
              <a:rPr lang="ru-RU" sz="2800" dirty="0" smtClean="0"/>
            </a:br>
            <a:r>
              <a:rPr lang="ru-RU" sz="2800" dirty="0" smtClean="0"/>
              <a:t>- утвердительные</a:t>
            </a:r>
            <a:br>
              <a:rPr lang="ru-RU" sz="2800" dirty="0" smtClean="0"/>
            </a:br>
            <a:r>
              <a:rPr lang="ru-RU" sz="2800" dirty="0" smtClean="0"/>
              <a:t>-отрицательные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386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04664"/>
            <a:ext cx="7543800" cy="5386536"/>
          </a:xfrm>
        </p:spPr>
        <p:txBody>
          <a:bodyPr/>
          <a:lstStyle/>
          <a:p>
            <a:pPr algn="ctr"/>
            <a:r>
              <a:rPr lang="ru-RU" sz="3200" dirty="0" smtClean="0"/>
              <a:t>Главные члены предложения:    подлежащее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сказуемое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Второстепенные члены предложения: определение</a:t>
            </a:r>
            <a:br>
              <a:rPr lang="ru-RU" sz="3200" dirty="0" smtClean="0"/>
            </a:br>
            <a:r>
              <a:rPr lang="ru-RU" sz="3200" dirty="0" smtClean="0"/>
              <a:t>дополнение</a:t>
            </a:r>
            <a:br>
              <a:rPr lang="ru-RU" sz="3200" dirty="0" smtClean="0"/>
            </a:br>
            <a:r>
              <a:rPr lang="ru-RU" sz="3200" dirty="0" smtClean="0"/>
              <a:t>обстоятельство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473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0"/>
            <a:ext cx="7543800" cy="5791200"/>
          </a:xfrm>
        </p:spPr>
        <p:txBody>
          <a:bodyPr/>
          <a:lstStyle/>
          <a:p>
            <a:r>
              <a:rPr lang="ru-RU" sz="2400" dirty="0" smtClean="0"/>
              <a:t>С</a:t>
            </a:r>
            <a:r>
              <a:rPr lang="ru-RU" sz="1800" dirty="0" smtClean="0"/>
              <a:t>ПИШИТЕ</a:t>
            </a:r>
            <a:r>
              <a:rPr lang="ru-RU" sz="2400" dirty="0" smtClean="0"/>
              <a:t>. В каждом предложении найдите главные и второстепенные члены и подчеркните их соответствующими линиями.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Высоко в небе стремительно пролетели стрижи</a:t>
            </a:r>
            <a:br>
              <a:rPr lang="ru-RU" sz="2400" dirty="0" smtClean="0"/>
            </a:br>
            <a:r>
              <a:rPr lang="ru-RU" sz="2400" dirty="0" smtClean="0"/>
              <a:t>Ветер срывал с деревьев пожелтевшие листья. Раскаты грома прозвучали совсем близко. </a:t>
            </a:r>
            <a:br>
              <a:rPr lang="ru-RU" sz="2400" dirty="0" smtClean="0"/>
            </a:br>
            <a:r>
              <a:rPr lang="ru-RU" sz="2400" dirty="0" smtClean="0"/>
              <a:t>За лугом расстилалось большое озеро. </a:t>
            </a:r>
            <a:br>
              <a:rPr lang="ru-RU" sz="2400" dirty="0" smtClean="0"/>
            </a:br>
            <a:r>
              <a:rPr lang="ru-RU" sz="2400" dirty="0" smtClean="0"/>
              <a:t>По дороге устало шли несколько грибников. </a:t>
            </a:r>
            <a:br>
              <a:rPr lang="ru-RU" sz="2400" dirty="0" smtClean="0"/>
            </a:br>
            <a:r>
              <a:rPr lang="ru-RU" sz="2400" dirty="0" smtClean="0"/>
              <a:t>Над цветком неторопливо кружил мохнатый шмель. </a:t>
            </a:r>
            <a:br>
              <a:rPr lang="ru-RU" sz="2400" dirty="0" smtClean="0"/>
            </a:br>
            <a:r>
              <a:rPr lang="ru-RU" sz="2400" dirty="0" smtClean="0"/>
              <a:t>Ручеек с приглушенным журчанием быстро  бежал по гладким камням.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976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543800" cy="5760640"/>
          </a:xfrm>
        </p:spPr>
        <p:txBody>
          <a:bodyPr/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3200" dirty="0" smtClean="0"/>
              <a:t>Вчера было </a:t>
            </a:r>
            <a:r>
              <a:rPr lang="ru-RU" sz="3200" b="1" i="1" dirty="0" smtClean="0"/>
              <a:t>холодно.</a:t>
            </a:r>
            <a:br>
              <a:rPr lang="ru-RU" sz="3200" b="1" i="1" dirty="0" smtClean="0"/>
            </a:br>
            <a:r>
              <a:rPr lang="ru-RU" sz="3200" dirty="0" smtClean="0"/>
              <a:t>Холодно было </a:t>
            </a:r>
            <a:r>
              <a:rPr lang="ru-RU" sz="3200" b="1" i="1" dirty="0" smtClean="0"/>
              <a:t>вчера.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3200" dirty="0" smtClean="0"/>
              <a:t>На заседании было тридцать человек.</a:t>
            </a:r>
            <a:br>
              <a:rPr lang="ru-RU" sz="3200" dirty="0" smtClean="0"/>
            </a:br>
            <a:r>
              <a:rPr lang="ru-RU" sz="3200" dirty="0" smtClean="0"/>
              <a:t>На заседании было человек тридцать.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Сегодня </a:t>
            </a:r>
            <a:r>
              <a:rPr lang="ru-RU" sz="3200" b="1" i="1" dirty="0" smtClean="0"/>
              <a:t>очень тепло.</a:t>
            </a:r>
            <a:br>
              <a:rPr lang="ru-RU" sz="3200" b="1" i="1" dirty="0" smtClean="0"/>
            </a:br>
            <a:r>
              <a:rPr lang="ru-RU" sz="3200" dirty="0" smtClean="0"/>
              <a:t>Очень тепло </a:t>
            </a:r>
            <a:r>
              <a:rPr lang="ru-RU" sz="3200" b="1" i="1" dirty="0" smtClean="0"/>
              <a:t>сегодня.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7042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620688"/>
            <a:ext cx="7543800" cy="5170512"/>
          </a:xfrm>
        </p:spPr>
        <p:txBody>
          <a:bodyPr/>
          <a:lstStyle/>
          <a:p>
            <a:r>
              <a:rPr lang="ru-RU" sz="2400" dirty="0" smtClean="0"/>
              <a:t>ПРЯМОЙ ПОРЯДОК СЛОВ В ПРЕДЛОЖЕНИИ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Подлежащее – сказуемое: солнце светит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Сказуемое – дополнение: светит в небе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Согласованное определение – определяемое слово: летнее солнце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Определяемое слово – несогласованное определение: лучи солнца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Обстоятельства могут занимать в предложении разное положение.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428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52928" cy="5112568"/>
          </a:xfrm>
        </p:spPr>
        <p:txBody>
          <a:bodyPr/>
          <a:lstStyle/>
          <a:p>
            <a:r>
              <a:rPr lang="ru-RU" sz="2800" dirty="0" smtClean="0"/>
              <a:t>Брат уехал в </a:t>
            </a:r>
            <a:r>
              <a:rPr lang="ru-RU" sz="2800" b="1" i="1" dirty="0" smtClean="0"/>
              <a:t>Санкт – Петербург </a:t>
            </a:r>
            <a:r>
              <a:rPr lang="ru-RU" sz="2800" dirty="0" smtClean="0"/>
              <a:t>( а не в Москву)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Брат </a:t>
            </a:r>
            <a:r>
              <a:rPr lang="ru-RU" sz="2800" b="1" i="1" dirty="0"/>
              <a:t>уехал</a:t>
            </a:r>
            <a:r>
              <a:rPr lang="ru-RU" sz="2800" dirty="0"/>
              <a:t> в Санкт </a:t>
            </a:r>
            <a:r>
              <a:rPr lang="ru-RU" sz="2800" dirty="0" smtClean="0"/>
              <a:t>– Петербург (а не улетел)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/>
              <a:t>Брат</a:t>
            </a:r>
            <a:r>
              <a:rPr lang="ru-RU" sz="2800" dirty="0"/>
              <a:t> уехал в Санкт </a:t>
            </a:r>
            <a:r>
              <a:rPr lang="ru-RU" sz="2800" dirty="0" smtClean="0"/>
              <a:t>– Петербург (а не сестра)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138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5890592"/>
          </a:xfrm>
        </p:spPr>
        <p:txBody>
          <a:bodyPr/>
          <a:lstStyle/>
          <a:p>
            <a:pPr algn="ctr"/>
            <a:r>
              <a:rPr lang="ru-RU" sz="2800" b="1" i="1" dirty="0" smtClean="0"/>
              <a:t>Образец</a:t>
            </a:r>
            <a:r>
              <a:rPr lang="ru-RU" sz="2800" dirty="0" smtClean="0"/>
              <a:t>: Приходи ко мне в гости завтра. –Завтра приходи ко мне в гости.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Дети украсили класс осенними листьями.</a:t>
            </a:r>
            <a:br>
              <a:rPr lang="ru-RU" sz="2800" dirty="0" smtClean="0"/>
            </a:br>
            <a:r>
              <a:rPr lang="ru-RU" sz="2800" dirty="0" smtClean="0"/>
              <a:t>Ветер завывает в трубе.</a:t>
            </a:r>
            <a:br>
              <a:rPr lang="ru-RU" sz="2800" dirty="0" smtClean="0"/>
            </a:br>
            <a:r>
              <a:rPr lang="ru-RU" sz="2800" dirty="0" smtClean="0"/>
              <a:t>По улице проехала новая машина.</a:t>
            </a:r>
            <a:br>
              <a:rPr lang="ru-RU" sz="2800" dirty="0" smtClean="0"/>
            </a:br>
            <a:r>
              <a:rPr lang="ru-RU" sz="2800" dirty="0" smtClean="0"/>
              <a:t>Далеко за рекой пели птицы.</a:t>
            </a:r>
            <a:br>
              <a:rPr lang="ru-RU" sz="2800" dirty="0" smtClean="0"/>
            </a:br>
            <a:r>
              <a:rPr lang="ru-RU" sz="2800" dirty="0" smtClean="0"/>
              <a:t>Среди травы скакали огромные кузнечики.</a:t>
            </a:r>
            <a:br>
              <a:rPr lang="ru-RU" sz="2800" dirty="0" smtClean="0"/>
            </a:br>
            <a:r>
              <a:rPr lang="ru-RU" sz="2800" dirty="0" smtClean="0"/>
              <a:t>Маша хорошо подготовилась к уроку.</a:t>
            </a:r>
            <a:br>
              <a:rPr lang="ru-RU" sz="2800" dirty="0" smtClean="0"/>
            </a:br>
            <a:r>
              <a:rPr lang="ru-RU" sz="2800" dirty="0" smtClean="0"/>
              <a:t>Исследователи работали на торфяных болотах.</a:t>
            </a:r>
            <a:br>
              <a:rPr lang="ru-RU" sz="2800" dirty="0" smtClean="0"/>
            </a:br>
            <a:r>
              <a:rPr lang="ru-RU" sz="2800" dirty="0" smtClean="0"/>
              <a:t>От брошенного в воду камня  по темной поверхности озера разбегались широкие круги.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1044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80</TotalTime>
  <Words>103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Порядок слов в предложении</vt:lpstr>
      <vt:lpstr>Цели  урока: познакомить учащихся с особенностями порядка слов в предложении, характерными для русского языка;  формировать умение использовать порядок слов в предложении как средство выразительности;  раскрыть важность логического ударения, его обязательного применения в устной речи;  воспитывать любовь к родному языку;  развивать умения использовать полученные знания в устной и письменной речи; </vt:lpstr>
      <vt:lpstr>По отношению к предмету высказывания - утвердительные -отрицательные   </vt:lpstr>
      <vt:lpstr>Главные члены предложения:    подлежащее   сказуемое  Второстепенные члены предложения: определение дополнение обстоятельство  </vt:lpstr>
      <vt:lpstr>СПИШИТЕ. В каждом предложении найдите главные и второстепенные члены и подчеркните их соответствующими линиями.  Высоко в небе стремительно пролетели стрижи Ветер срывал с деревьев пожелтевшие листья. Раскаты грома прозвучали совсем близко.  За лугом расстилалось большое озеро.  По дороге устало шли несколько грибников.  Над цветком неторопливо кружил мохнатый шмель.  Ручеек с приглушенным журчанием быстро  бежал по гладким камням.</vt:lpstr>
      <vt:lpstr>        Вчера было холодно. Холодно было вчера.   На заседании было тридцать человек. На заседании было человек тридцать.  Сегодня очень тепло. Очень тепло сегодня. </vt:lpstr>
      <vt:lpstr>ПРЯМОЙ ПОРЯДОК СЛОВ В ПРЕДЛОЖЕНИИ  Подлежащее – сказуемое: солнце светит  Сказуемое – дополнение: светит в небе  Согласованное определение – определяемое слово: летнее солнце  Определяемое слово – несогласованное определение: лучи солнца  Обстоятельства могут занимать в предложении разное положение. </vt:lpstr>
      <vt:lpstr>Брат уехал в Санкт – Петербург ( а не в Москву)   Брат уехал в Санкт – Петербург (а не улетел)   Брат уехал в Санкт – Петербург (а не сестра)  </vt:lpstr>
      <vt:lpstr>Образец: Приходи ко мне в гости завтра. –Завтра приходи ко мне в гости.  Дети украсили класс осенними листьями. Ветер завывает в трубе. По улице проехала новая машина. Далеко за рекой пели птицы. Среди травы скакали огромные кузнечики. Маша хорошо подготовилась к уроку. Исследователи работали на торфяных болотах. От брошенного в воду камня  по темной поверхности озера разбегались широкие круги.</vt:lpstr>
      <vt:lpstr>Домашнее задание:  Параграфы 14, 15, повторить   орфограмму « правописание ъ и ь»,  упражнения 79(устно), 83(письменно)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слов в предложении</dc:title>
  <dc:creator>Admin</dc:creator>
  <cp:lastModifiedBy>Admin</cp:lastModifiedBy>
  <cp:revision>11</cp:revision>
  <dcterms:created xsi:type="dcterms:W3CDTF">2012-10-11T18:29:02Z</dcterms:created>
  <dcterms:modified xsi:type="dcterms:W3CDTF">2012-10-12T16:50:02Z</dcterms:modified>
</cp:coreProperties>
</file>