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2" r:id="rId5"/>
    <p:sldId id="274" r:id="rId6"/>
    <p:sldId id="289" r:id="rId7"/>
    <p:sldId id="275" r:id="rId8"/>
    <p:sldId id="276" r:id="rId9"/>
    <p:sldId id="278" r:id="rId10"/>
    <p:sldId id="260" r:id="rId11"/>
    <p:sldId id="279" r:id="rId12"/>
    <p:sldId id="280" r:id="rId13"/>
    <p:sldId id="29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FFFF00"/>
    <a:srgbClr val="009900"/>
    <a:srgbClr val="D6EB0D"/>
    <a:srgbClr val="336600"/>
    <a:srgbClr val="006600"/>
    <a:srgbClr val="FFFF4B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60"/>
  </p:normalViewPr>
  <p:slideViewPr>
    <p:cSldViewPr>
      <p:cViewPr varScale="1">
        <p:scale>
          <a:sx n="96" d="100"/>
          <a:sy n="96" d="100"/>
        </p:scale>
        <p:origin x="-3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6250-E38C-426A-B6FB-B8FD25F3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1B09-47B6-4BE8-BEFB-9B67E5427067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1944-3D78-4856-A28B-7D0DFD44B02D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1876-189C-47F4-A48B-94F2B71D7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685E-EB25-4A56-B53E-E434FCD6E9A0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D39EF-E2E8-4202-BB46-27FF47931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F9EF8-6219-4559-84C3-E40A575CF238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81080-0823-4A60-AA75-8C1102315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AC16-74D3-4C9F-95BE-1E4B87E81CEA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58B6D-F509-4D6E-B045-DBA641F59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D62D4-3828-42DB-9489-F9146DF7D092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4971C-A499-426C-82A4-21993B8C7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CB4D-BCEE-4E13-A4F1-11AB0806CBD7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4133-AFD8-4C0E-859E-63998815C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1D4FF-841A-4742-83BE-1C129DEA5B63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FF564-7D1A-43C8-BA0C-2E7CE090A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7184-6F8B-4C59-8859-373589C47C4F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5FD77-A365-4B2E-BF68-BB363B52E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5E68-67DD-41B8-B2C6-70F9D83761C2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53EEB-0282-4FD3-9778-21F5B5AB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C3D7-7F7B-4F02-9200-B6192DCB5D1C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EA03-DA29-421B-AF68-D8854662A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47FD5EC-ECA2-40FD-A631-F415BC9803EF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9B557B6-9EE5-4C16-998F-7F3CA7EAE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9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1916113"/>
            <a:ext cx="7772400" cy="647700"/>
          </a:xfrm>
        </p:spPr>
        <p:txBody>
          <a:bodyPr anchor="b" anchorCtr="1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66"/>
                </a:solidFill>
                <a:latin typeface="Times New Roman" pitchFamily="18" charset="0"/>
              </a:rPr>
              <a:t>Как 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</a:rPr>
              <a:t> научиться  играть  в</a:t>
            </a:r>
            <a:r>
              <a:rPr lang="ru-RU" sz="3600" b="1" i="1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ru-RU" sz="3600" b="1" i="1" dirty="0">
                <a:solidFill>
                  <a:srgbClr val="FF0066"/>
                </a:solidFill>
                <a:latin typeface="Monotype Corsiva" pitchFamily="66" charset="0"/>
              </a:rPr>
              <a:t/>
            </a:r>
            <a:br>
              <a:rPr lang="ru-RU" sz="3600" b="1" i="1" dirty="0">
                <a:solidFill>
                  <a:srgbClr val="FF0066"/>
                </a:solidFill>
                <a:latin typeface="Monotype Corsiva" pitchFamily="66" charset="0"/>
              </a:rPr>
            </a:br>
            <a:endParaRPr lang="ru-RU" sz="8000" b="1" i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футболист 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 rot="377691">
            <a:off x="4802875" y="1724156"/>
            <a:ext cx="3294366" cy="4392488"/>
          </a:xfrm>
          <a:prstGeom prst="rect">
            <a:avLst/>
          </a:prstGeom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prst="angle"/>
          </a:sp3d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7088" y="1628775"/>
            <a:ext cx="33591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футбол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626" y="4941888"/>
            <a:ext cx="337143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Учитель  физкультуры:</a:t>
            </a:r>
          </a:p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МБОУ «Прогимназия № 2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»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г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. Воронеж</a:t>
            </a:r>
            <a:endParaRPr lang="ru-RU" sz="20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Сухарева Г.Ф.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357301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6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часть  1</a:t>
            </a:r>
            <a:endParaRPr lang="ru-RU" sz="4000" dirty="0">
              <a:solidFill>
                <a:srgbClr val="FF0066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Остановка,  или  </a:t>
            </a: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прием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 мяча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557338"/>
            <a:ext cx="3240088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Ногой</a:t>
            </a:r>
          </a:p>
          <a:p>
            <a:pPr>
              <a:defRPr/>
            </a:pPr>
            <a:endParaRPr lang="ru-RU" sz="1000" u="sng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22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+mn-lt"/>
              </a:rPr>
              <a:t>Для эффективной остановки и обработки мяча необходимо, чтобы принимающая его часть ноги в момент контакта с мячом была несколько расслаблена (это поможет укрепить мяч, не допустить его отталкивания.</a:t>
            </a:r>
          </a:p>
          <a:p>
            <a:pPr>
              <a:defRPr/>
            </a:pPr>
            <a:endParaRPr lang="ru-RU" sz="2400" dirty="0">
              <a:solidFill>
                <a:srgbClr val="FFFF00"/>
              </a:solidFill>
              <a:effectLst>
                <a:outerShdw blurRad="38100" dist="50800" dir="12000000" algn="ctr" rotWithShape="0">
                  <a:schemeClr val="bg2"/>
                </a:outerShdw>
              </a:effectLst>
              <a:latin typeface="+mn-lt"/>
            </a:endParaRPr>
          </a:p>
        </p:txBody>
      </p:sp>
      <p:pic>
        <p:nvPicPr>
          <p:cNvPr id="5" name="Рисунок 4" descr="с мяч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3860684" cy="468052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Остановка,  или  </a:t>
            </a: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прием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 мяча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088" y="1916113"/>
            <a:ext cx="2952750" cy="3878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Бедром</a:t>
            </a:r>
          </a:p>
          <a:p>
            <a:pPr>
              <a:defRPr/>
            </a:pPr>
            <a:endParaRPr lang="ru-RU" sz="1000" u="sng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22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+mn-lt"/>
              </a:rPr>
              <a:t>В условиях жесткой опеки и при дефиците времени футболисту порой приходится останавливать летящий мяч бедром.</a:t>
            </a:r>
          </a:p>
          <a:p>
            <a:pPr>
              <a:defRPr/>
            </a:pPr>
            <a:endParaRPr lang="ru-RU" sz="24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  <a:latin typeface="+mn-lt"/>
            </a:endParaRPr>
          </a:p>
        </p:txBody>
      </p:sp>
      <p:pic>
        <p:nvPicPr>
          <p:cNvPr id="4" name="Рисунок 3" descr="11 остановка бедром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83968" y="1700808"/>
            <a:ext cx="3991749" cy="432048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Остановка,  или  </a:t>
            </a: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прием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 мяча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113" y="2060575"/>
            <a:ext cx="30956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Грудью</a:t>
            </a:r>
          </a:p>
          <a:p>
            <a:pPr>
              <a:defRPr/>
            </a:pPr>
            <a:endParaRPr lang="ru-RU" sz="1000" u="sng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22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+mn-lt"/>
              </a:rPr>
              <a:t>Этот прием применяется в ситуации, когда у футболиста нет времени отступить для остановки мяча ногой.</a:t>
            </a:r>
          </a:p>
          <a:p>
            <a:pPr>
              <a:defRPr/>
            </a:pPr>
            <a:endParaRPr lang="ru-RU" sz="24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  <a:latin typeface="+mn-lt"/>
            </a:endParaRPr>
          </a:p>
        </p:txBody>
      </p:sp>
      <p:pic>
        <p:nvPicPr>
          <p:cNvPr id="4" name="Рисунок 3" descr="12 остановка грудью.jpg"/>
          <p:cNvPicPr>
            <a:picLocks noChangeAspect="1"/>
          </p:cNvPicPr>
          <p:nvPr/>
        </p:nvPicPr>
        <p:blipFill>
          <a:blip r:embed="rId2" cstate="print"/>
          <a:srcRect t="7882" b="3836"/>
          <a:stretch>
            <a:fillRect/>
          </a:stretch>
        </p:blipFill>
        <p:spPr>
          <a:xfrm>
            <a:off x="4572000" y="1628800"/>
            <a:ext cx="3528392" cy="4704522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Используемые  источники: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40768"/>
            <a:ext cx="8496944" cy="4523382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Футбол для начинающих: Практический курс/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Г.Харви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Д.Рангворд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; Пер. с англ.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В.Гаппарова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. – М., ООО «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Идательство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 Артель;  ООО «Издательство АСТ», 2003. – 264 с. : ил.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Мини-футбол - игра для всех/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В.Л.Мутко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, С.Н.Андреев, Э.Г.Алиев. – 2-е изд. – М., Советский спорт, 2008. – 264 с. : ил.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Как научиться играть в футбол: Школа технического мастерства для молодых/ Пер. с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итал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. – М.: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Терра-Спорт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, Олимпия Пресс, 2004. – 244 с. : ил.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101 упражнение для юных футболистов: Возраст 7-11 лет/ М.Кук; Пер. с англ.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Л.Зарохович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. – М.: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ооо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 «Издательство АСТ; ООО «Издательство Артель, 2003 – 128 с. ; ил.</a:t>
            </a:r>
            <a:endParaRPr lang="ru-RU" sz="2400" b="1" dirty="0">
              <a:solidFill>
                <a:srgbClr val="00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itchFamily="66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ru-RU" sz="2500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7200" b="1" dirty="0" smtClean="0">
                <a:solidFill>
                  <a:srgbClr val="FF0066"/>
                </a:solidFill>
                <a:latin typeface="Times New Roman" pitchFamily="18" charset="0"/>
              </a:rPr>
              <a:t>Техника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</a:rPr>
              <a:t> – ваше оружие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852936"/>
            <a:ext cx="5831879" cy="165544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Удары  по  мячу  ногами.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Остановки,  или  прием  мяча.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ru-RU" b="1" dirty="0" smtClean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4100" name="Picture 4" descr="C:\Users\1\Pictures\Сухарева\djos_2011_02_07_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746" y="2000240"/>
            <a:ext cx="2571768" cy="17859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  <p:pic>
        <p:nvPicPr>
          <p:cNvPr id="4101" name="Picture 5" descr="C:\Users\1\Pictures\Сухарева\ead24a3685b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00570"/>
            <a:ext cx="2584143" cy="167665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Удары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 по  мячу  ногами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4752975" cy="22320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213" y="1989138"/>
            <a:ext cx="3024187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ln w="3175">
                  <a:noFill/>
                </a:ln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Низом</a:t>
            </a:r>
            <a:r>
              <a:rPr lang="ru-RU" b="1" dirty="0">
                <a:ln w="3175">
                  <a:noFill/>
                </a:ln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 </a:t>
            </a:r>
          </a:p>
          <a:p>
            <a:pPr>
              <a:defRPr/>
            </a:pPr>
            <a:endParaRPr lang="ru-RU" sz="1400" b="1" dirty="0">
              <a:ln w="3175">
                <a:noFill/>
              </a:ln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  <a:p>
            <a:pPr>
              <a:defRPr/>
            </a:pPr>
            <a:r>
              <a:rPr lang="ru-RU" sz="2200" dirty="0">
                <a:ln w="3175">
                  <a:noFill/>
                </a:ln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Этот удар применяется для точной передачи или для направления мяча в ворота по земле.</a:t>
            </a:r>
          </a:p>
        </p:txBody>
      </p:sp>
      <p:pic>
        <p:nvPicPr>
          <p:cNvPr id="5" name="Рисунок 4" descr="1 удар по мячу низом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1628800"/>
            <a:ext cx="4320480" cy="4496826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Удары  </a:t>
            </a: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по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 мячу  ногами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4752975" cy="22320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1125538"/>
            <a:ext cx="7993063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С  лёта</a:t>
            </a:r>
            <a:r>
              <a:rPr lang="ru-RU" sz="36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           </a:t>
            </a:r>
          </a:p>
          <a:p>
            <a:pPr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+mn-lt"/>
              </a:rPr>
              <a:t>Этот удар применяется в основном обороняющимися, чтобы послать мяч вперёд над головами атакующих.</a:t>
            </a:r>
          </a:p>
          <a:p>
            <a:pPr>
              <a:defRPr/>
            </a:pPr>
            <a:endParaRPr lang="ru-RU" sz="36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  <a:p>
            <a:pPr>
              <a:defRPr/>
            </a:pPr>
            <a:endParaRPr lang="ru-RU" sz="14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</p:txBody>
      </p:sp>
      <p:pic>
        <p:nvPicPr>
          <p:cNvPr id="5" name="Рисунок 4" descr="2 удар с лет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2636912"/>
            <a:ext cx="4248621" cy="381642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TextBox 5"/>
          <p:cNvSpPr txBox="1"/>
          <p:nvPr/>
        </p:nvSpPr>
        <p:spPr>
          <a:xfrm>
            <a:off x="468313" y="2708275"/>
            <a:ext cx="3167062" cy="329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С  полулёта</a:t>
            </a:r>
            <a:r>
              <a:rPr lang="ru-RU" sz="36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 </a:t>
            </a:r>
          </a:p>
          <a:p>
            <a:pPr>
              <a:defRPr/>
            </a:pPr>
            <a:endParaRPr lang="ru-RU" sz="12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+mn-lt"/>
              </a:rPr>
              <a:t>Этот удар применяется для выведения партнера на ударную позицию. Форварды могут использовать этот прием для нанесения удара по воротам, когда мяч летит верхом.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Удары  </a:t>
            </a: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по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 мячу  </a:t>
            </a: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ногами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4752975" cy="22320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1268413"/>
            <a:ext cx="8604250" cy="1970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Резаный</a:t>
            </a:r>
            <a:r>
              <a:rPr lang="ru-RU" sz="36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    </a:t>
            </a: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Цель этого технического приема – обвести одного соперника или группу их. Резаными ударами часто выполняют угловые и штрафные удары.</a:t>
            </a:r>
          </a:p>
          <a:p>
            <a:pPr>
              <a:defRPr/>
            </a:pPr>
            <a:endParaRPr lang="ru-RU" sz="3600" u="sng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10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</p:txBody>
      </p:sp>
      <p:pic>
        <p:nvPicPr>
          <p:cNvPr id="5" name="Рисунок 4" descr="4 резаный уда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54206" y="2780928"/>
            <a:ext cx="5635589" cy="3454790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Удары  </a:t>
            </a: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по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 мячу  </a:t>
            </a: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ногами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4752975" cy="22320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1557338"/>
            <a:ext cx="3241675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«Ножницами»</a:t>
            </a:r>
          </a:p>
          <a:p>
            <a:pPr>
              <a:defRPr/>
            </a:pPr>
            <a:endParaRPr lang="ru-RU" sz="14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  <a:p>
            <a:pPr>
              <a:defRPr/>
            </a:pPr>
            <a:r>
              <a:rPr lang="ru-RU" sz="22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Это самый сложный по исполнению и наиболее красивый способов удара с лёта. Применяется удар «ножницами»  как один из способов поражения цели и отбивания мяча при игре в обороне. </a:t>
            </a:r>
          </a:p>
        </p:txBody>
      </p:sp>
      <p:pic>
        <p:nvPicPr>
          <p:cNvPr id="5" name="Рисунок 4" descr="5 удар ножниц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1960" y="1772816"/>
            <a:ext cx="4157791" cy="4176464"/>
          </a:xfrm>
          <a:prstGeom prst="round1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Удары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 по  мячу  </a:t>
            </a: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ногами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4752975" cy="22320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1700213"/>
            <a:ext cx="3240087" cy="3570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Верхом</a:t>
            </a:r>
          </a:p>
          <a:p>
            <a:pPr>
              <a:defRPr/>
            </a:pPr>
            <a:endParaRPr lang="ru-RU" sz="14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  <a:p>
            <a:pPr>
              <a:defRPr/>
            </a:pPr>
            <a:r>
              <a:rPr lang="ru-RU" sz="22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Этот удар применяется для направления мяча вперёд через головы игроков соперника в случаях, когда мяч, посланный низом, может быть легко перехвачен.</a:t>
            </a:r>
          </a:p>
        </p:txBody>
      </p:sp>
      <p:pic>
        <p:nvPicPr>
          <p:cNvPr id="5" name="Рисунок 4" descr="6 удар верхом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1960" y="1700808"/>
            <a:ext cx="4255711" cy="4104456"/>
          </a:xfrm>
          <a:prstGeom prst="snip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Удары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 по  мячу  </a:t>
            </a: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ногами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4752975" cy="22320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1268413"/>
            <a:ext cx="8208962" cy="2339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Передачи</a:t>
            </a:r>
            <a:r>
              <a:rPr lang="ru-RU" sz="36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      </a:t>
            </a: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Точный своевременный пас – один из важнейших элементов игры. Чувство партнера, чувство паса отрабатывают систематической тренировкой при помощи передач.</a:t>
            </a:r>
          </a:p>
          <a:p>
            <a:pPr>
              <a:defRPr/>
            </a:pPr>
            <a:endParaRPr lang="ru-RU" sz="20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  <a:p>
            <a:pPr>
              <a:defRPr/>
            </a:pPr>
            <a:endParaRPr lang="ru-RU" sz="3600" u="sng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14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</p:txBody>
      </p:sp>
      <p:pic>
        <p:nvPicPr>
          <p:cNvPr id="5" name="Рисунок 4" descr="7 передача низом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133600" y="2852936"/>
            <a:ext cx="4876800" cy="3413760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Удары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 по  мячу  </a:t>
            </a: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ногами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4752975" cy="22320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1341438"/>
            <a:ext cx="8208962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Пяткой  или  внешней стороной  стопы</a:t>
            </a:r>
          </a:p>
          <a:p>
            <a:pPr>
              <a:defRPr/>
            </a:pPr>
            <a:endParaRPr lang="ru-RU" sz="14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Оба эти способа передачи применяются для того, чтобы осложнить задачу сопернику, маскируя маневр.</a:t>
            </a:r>
          </a:p>
        </p:txBody>
      </p:sp>
      <p:pic>
        <p:nvPicPr>
          <p:cNvPr id="12294" name="Рисунок 5" descr="9 удар по мячу пяткой.jpg"/>
          <p:cNvPicPr>
            <a:picLocks noChangeAspect="1"/>
          </p:cNvPicPr>
          <p:nvPr/>
        </p:nvPicPr>
        <p:blipFill>
          <a:blip r:embed="rId2" cstate="print"/>
          <a:srcRect l="17097" b="6741"/>
          <a:stretch>
            <a:fillRect/>
          </a:stretch>
        </p:blipFill>
        <p:spPr bwMode="auto">
          <a:xfrm>
            <a:off x="755576" y="3356992"/>
            <a:ext cx="3994322" cy="288032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 descr="9а передача внешней стороной стоп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140968"/>
            <a:ext cx="3267647" cy="2592288"/>
          </a:xfrm>
          <a:prstGeom prst="snip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5">
      <a:dk1>
        <a:srgbClr val="000000"/>
      </a:dk1>
      <a:lt1>
        <a:srgbClr val="FFFFFF"/>
      </a:lt1>
      <a:dk2>
        <a:srgbClr val="336600"/>
      </a:dk2>
      <a:lt2>
        <a:srgbClr val="FFFFFF"/>
      </a:lt2>
      <a:accent1>
        <a:srgbClr val="B7C533"/>
      </a:accent1>
      <a:accent2>
        <a:srgbClr val="CCCCFF"/>
      </a:accent2>
      <a:accent3>
        <a:srgbClr val="ADB8AA"/>
      </a:accent3>
      <a:accent4>
        <a:srgbClr val="DADADA"/>
      </a:accent4>
      <a:accent5>
        <a:srgbClr val="D8DFAD"/>
      </a:accent5>
      <a:accent6>
        <a:srgbClr val="B9B9E7"/>
      </a:accent6>
      <a:hlink>
        <a:srgbClr val="FFFFCC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2394</TotalTime>
  <Words>499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Океан</vt:lpstr>
      <vt:lpstr>Как  научиться  играть  в  </vt:lpstr>
      <vt:lpstr>Техника – ваше оружие</vt:lpstr>
      <vt:lpstr>Удары  по  мячу  ногами</vt:lpstr>
      <vt:lpstr>Удары  по  мячу  ногами</vt:lpstr>
      <vt:lpstr>Удары  по  мячу  ногами</vt:lpstr>
      <vt:lpstr>Удары  по  мячу  ногами</vt:lpstr>
      <vt:lpstr>Удары  по  мячу  ногами</vt:lpstr>
      <vt:lpstr>Удары  по  мячу  ногами</vt:lpstr>
      <vt:lpstr>Удары  по  мячу  ногами</vt:lpstr>
      <vt:lpstr>Остановка,  или  прием  мяча</vt:lpstr>
      <vt:lpstr>Остановка,  или  прием  мяча</vt:lpstr>
      <vt:lpstr>Остановка,  или  прием  мяча</vt:lpstr>
      <vt:lpstr>Используемые  источники: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научиться играть в  футбол</dc:title>
  <dc:creator>ANNA</dc:creator>
  <cp:lastModifiedBy>dom</cp:lastModifiedBy>
  <cp:revision>227</cp:revision>
  <dcterms:created xsi:type="dcterms:W3CDTF">2012-06-15T18:17:38Z</dcterms:created>
  <dcterms:modified xsi:type="dcterms:W3CDTF">2015-11-01T20:29:37Z</dcterms:modified>
</cp:coreProperties>
</file>