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7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8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91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5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54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2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7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4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8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4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8599-92D4-4B0B-B3FF-DA5E09305F02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460A-3E18-4BC4-8154-C99AFFD4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0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156727"/>
            <a:ext cx="849694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Видеоурок</a:t>
            </a:r>
            <a:r>
              <a:rPr lang="ru-RU" sz="5400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</a:t>
            </a:r>
            <a:endParaRPr lang="ru-RU" sz="5400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5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физической </a:t>
            </a:r>
            <a:r>
              <a:rPr lang="ru-RU" sz="5400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культуре </a:t>
            </a:r>
            <a:endParaRPr lang="ru-RU" sz="5400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540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5400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классе </a:t>
            </a:r>
          </a:p>
          <a:p>
            <a:pPr algn="ctr"/>
            <a:r>
              <a:rPr lang="ru-RU" sz="60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«Ведение мяча </a:t>
            </a:r>
            <a:endParaRPr lang="ru-RU" sz="6000" b="1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60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60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месте </a:t>
            </a:r>
            <a:r>
              <a:rPr lang="ru-RU" sz="60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</a:p>
          <a:p>
            <a:pPr algn="ctr"/>
            <a:r>
              <a:rPr lang="ru-RU" sz="60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60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движении</a:t>
            </a:r>
            <a:r>
              <a:rPr lang="ru-RU" sz="60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</a:p>
          <a:p>
            <a:pPr algn="ctr"/>
            <a:endParaRPr lang="ru-RU" sz="2400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https://yadi.sk/i/8u1_f-nKkCY7Z</a:t>
            </a:r>
            <a:endParaRPr lang="ru-RU" sz="4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ЗЕМФИРА</dc:creator>
  <cp:lastModifiedBy>ЗЕМФИРА</cp:lastModifiedBy>
  <cp:revision>3</cp:revision>
  <dcterms:created xsi:type="dcterms:W3CDTF">2015-11-03T08:24:52Z</dcterms:created>
  <dcterms:modified xsi:type="dcterms:W3CDTF">2015-11-03T09:07:48Z</dcterms:modified>
</cp:coreProperties>
</file>