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AD1E-ED5E-466E-9428-659F71DAFE9B}" type="datetimeFigureOut">
              <a:rPr lang="ru-RU" smtClean="0"/>
              <a:t>12.07.2013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3A56F-915A-44CC-91DE-549C60C670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AD1E-ED5E-466E-9428-659F71DAFE9B}" type="datetimeFigureOut">
              <a:rPr lang="ru-RU" smtClean="0"/>
              <a:t>12.07.2013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3A56F-915A-44CC-91DE-549C60C670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AD1E-ED5E-466E-9428-659F71DAFE9B}" type="datetimeFigureOut">
              <a:rPr lang="ru-RU" smtClean="0"/>
              <a:t>12.07.2013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3A56F-915A-44CC-91DE-549C60C670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AD1E-ED5E-466E-9428-659F71DAFE9B}" type="datetimeFigureOut">
              <a:rPr lang="ru-RU" smtClean="0"/>
              <a:t>12.07.2013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3A56F-915A-44CC-91DE-549C60C670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AD1E-ED5E-466E-9428-659F71DAFE9B}" type="datetimeFigureOut">
              <a:rPr lang="ru-RU" smtClean="0"/>
              <a:t>12.07.2013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3A56F-915A-44CC-91DE-549C60C670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AD1E-ED5E-466E-9428-659F71DAFE9B}" type="datetimeFigureOut">
              <a:rPr lang="ru-RU" smtClean="0"/>
              <a:t>12.07.2013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3A56F-915A-44CC-91DE-549C60C670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AD1E-ED5E-466E-9428-659F71DAFE9B}" type="datetimeFigureOut">
              <a:rPr lang="ru-RU" smtClean="0"/>
              <a:t>12.07.2013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3A56F-915A-44CC-91DE-549C60C670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AD1E-ED5E-466E-9428-659F71DAFE9B}" type="datetimeFigureOut">
              <a:rPr lang="ru-RU" smtClean="0"/>
              <a:t>12.07.2013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3A56F-915A-44CC-91DE-549C60C670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AD1E-ED5E-466E-9428-659F71DAFE9B}" type="datetimeFigureOut">
              <a:rPr lang="ru-RU" smtClean="0"/>
              <a:t>12.07.2013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3A56F-915A-44CC-91DE-549C60C670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AD1E-ED5E-466E-9428-659F71DAFE9B}" type="datetimeFigureOut">
              <a:rPr lang="ru-RU" smtClean="0"/>
              <a:t>12.07.2013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3A56F-915A-44CC-91DE-549C60C670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AD1E-ED5E-466E-9428-659F71DAFE9B}" type="datetimeFigureOut">
              <a:rPr lang="ru-RU" smtClean="0"/>
              <a:t>12.07.2013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3A56F-915A-44CC-91DE-549C60C670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CAD1E-ED5E-466E-9428-659F71DAFE9B}" type="datetimeFigureOut">
              <a:rPr lang="ru-RU" smtClean="0"/>
              <a:t>12.07.2013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3A56F-915A-44CC-91DE-549C60C6705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er_pc\Рабочий стол\Новая папка\0_8e2e7_f83acdad_XL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142976" y="1357298"/>
            <a:ext cx="6858048" cy="2308324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perspectiveHeroicExtremeRightFacing"/>
            <a:lightRig rig="threePt" dir="t"/>
          </a:scene3d>
          <a:sp3d>
            <a:bevelT prst="angle"/>
          </a:sp3d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7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Путешествия Ибн </a:t>
            </a:r>
            <a:r>
              <a:rPr lang="ru-RU" sz="72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Баттута</a:t>
            </a:r>
            <a:endParaRPr lang="ru-RU" sz="72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7" name="Picture 3" descr="C:\Documents and Settings\user_pc\Рабочий стол\для уроков\баттута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43117" y="3214686"/>
            <a:ext cx="3843660" cy="333851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user_pc\Рабочий стол\Новая папка\0_8e2e7_f83acdad_XL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28728" y="857232"/>
            <a:ext cx="63579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Путешествия Ибн </a:t>
            </a:r>
            <a:r>
              <a:rPr lang="ru-RU" sz="3200" b="1" i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Баттута</a:t>
            </a:r>
            <a:endParaRPr lang="ru-RU" sz="32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2050" name="Picture 2" descr="C:\Documents and Settings\user_pc\Рабочий стол\для уроков\баттута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3214686"/>
            <a:ext cx="4572032" cy="25717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1" name="Picture 3" descr="C:\Documents and Settings\user_pc\Рабочий стол\для уроков\баттута 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57818" y="3286124"/>
            <a:ext cx="2692416" cy="29157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2" name="Picture 4" descr="C:\Documents and Settings\user_pc\Рабочий стол\для уроков\баттута4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29256" y="3286124"/>
            <a:ext cx="2643206" cy="29289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785786" y="1500174"/>
            <a:ext cx="66437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Ибн </a:t>
            </a:r>
            <a:r>
              <a:rPr lang="ru-RU" b="1" i="1" dirty="0" err="1" smtClean="0"/>
              <a:t>Баттута</a:t>
            </a:r>
            <a:r>
              <a:rPr lang="ru-RU" b="1" i="1" dirty="0" smtClean="0"/>
              <a:t> – арабский путешественник и странствующий купец, объехавший  все страны исламского мира – от Булгара</a:t>
            </a:r>
          </a:p>
          <a:p>
            <a:pPr algn="ctr"/>
            <a:r>
              <a:rPr lang="ru-RU" b="1" i="1" dirty="0" smtClean="0"/>
              <a:t>(г. Волжско-Камской </a:t>
            </a:r>
            <a:r>
              <a:rPr lang="ru-RU" b="1" i="1" dirty="0" err="1" smtClean="0"/>
              <a:t>Булгарии</a:t>
            </a:r>
            <a:r>
              <a:rPr lang="ru-RU" b="1" i="1" dirty="0" smtClean="0"/>
              <a:t>, один из крупнейших городов Булгарского улуса Золотой орды. Городище расположено около современного города Болгар в Татарстане) до Момбасы, от </a:t>
            </a:r>
            <a:r>
              <a:rPr lang="ru-RU" b="1" i="1" dirty="0" err="1" smtClean="0"/>
              <a:t>Тимбукту</a:t>
            </a:r>
            <a:r>
              <a:rPr lang="ru-RU" b="1" i="1" dirty="0" smtClean="0"/>
              <a:t> до Китая.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user_pc\Рабочий стол\Новая папка\0_8e2e7_f83acdad_XL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500166" y="857232"/>
            <a:ext cx="57864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Путешествия Ибн </a:t>
            </a:r>
            <a:r>
              <a:rPr lang="ru-RU" sz="3200" b="1" i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Баттута</a:t>
            </a:r>
            <a:endParaRPr lang="ru-RU" sz="32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2976" y="1428736"/>
            <a:ext cx="58579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/>
              <a:t>За свою жизнь Ибн </a:t>
            </a:r>
            <a:r>
              <a:rPr lang="ru-RU" b="1" i="1" dirty="0" err="1" smtClean="0"/>
              <a:t>Баттута</a:t>
            </a:r>
            <a:r>
              <a:rPr lang="ru-RU" b="1" i="1" dirty="0" smtClean="0"/>
              <a:t> преодолел более чем 73000миль и посетил 44 современных государства. </a:t>
            </a:r>
            <a:endParaRPr lang="ru-RU" b="1" i="1" dirty="0"/>
          </a:p>
        </p:txBody>
      </p:sp>
      <p:pic>
        <p:nvPicPr>
          <p:cNvPr id="3074" name="Picture 2" descr="C:\Documents and Settings\user_pc\Рабочий стол\для уроков\карта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2071678"/>
            <a:ext cx="7000924" cy="44291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1428728" y="5500702"/>
            <a:ext cx="22479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Карта маршрута</a:t>
            </a:r>
          </a:p>
          <a:p>
            <a:r>
              <a:rPr lang="ru-RU" b="1" i="1" dirty="0" err="1"/>
              <a:t>п</a:t>
            </a:r>
            <a:r>
              <a:rPr lang="ru-RU" b="1" i="1" dirty="0" err="1" smtClean="0"/>
              <a:t>ерид</a:t>
            </a:r>
            <a:r>
              <a:rPr lang="ru-RU" b="1" i="1" dirty="0" smtClean="0"/>
              <a:t> 1325-1332гг.</a:t>
            </a:r>
            <a:endParaRPr lang="ru-RU" b="1" i="1" dirty="0"/>
          </a:p>
        </p:txBody>
      </p:sp>
      <p:pic>
        <p:nvPicPr>
          <p:cNvPr id="3075" name="Picture 3" descr="C:\Documents and Settings\user_pc\Рабочий стол\для уроков\карта2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00" y="2000240"/>
            <a:ext cx="6929486" cy="45005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/>
          <p:cNvSpPr txBox="1"/>
          <p:nvPr/>
        </p:nvSpPr>
        <p:spPr>
          <a:xfrm>
            <a:off x="5357818" y="2357430"/>
            <a:ext cx="22268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/>
              <a:t>Карта маршрута</a:t>
            </a:r>
          </a:p>
          <a:p>
            <a:r>
              <a:rPr lang="ru-RU" b="1" i="1" dirty="0"/>
              <a:t>п</a:t>
            </a:r>
            <a:r>
              <a:rPr lang="ru-RU" b="1" i="1" dirty="0" smtClean="0"/>
              <a:t>ериод 1332-1346гг.</a:t>
            </a:r>
            <a:endParaRPr lang="ru-RU" b="1" i="1" dirty="0"/>
          </a:p>
        </p:txBody>
      </p:sp>
      <p:pic>
        <p:nvPicPr>
          <p:cNvPr id="3076" name="Picture 4" descr="C:\Documents and Settings\user_pc\Рабочий стол\для уроков\карта3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00100" y="2071678"/>
            <a:ext cx="7000924" cy="43577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Box 9"/>
          <p:cNvSpPr txBox="1"/>
          <p:nvPr/>
        </p:nvSpPr>
        <p:spPr>
          <a:xfrm>
            <a:off x="5000628" y="5500702"/>
            <a:ext cx="20446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/>
              <a:t>Карта маршрута</a:t>
            </a:r>
          </a:p>
          <a:p>
            <a:r>
              <a:rPr lang="ru-RU" b="1" i="1" dirty="0"/>
              <a:t>п</a:t>
            </a:r>
            <a:r>
              <a:rPr lang="ru-RU" b="1" i="1" dirty="0" smtClean="0"/>
              <a:t>ериод 1349-1354</a:t>
            </a:r>
            <a:endParaRPr lang="ru-RU" b="1" i="1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6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6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6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6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6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6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87</Words>
  <Application>Microsoft Office PowerPoint</Application>
  <PresentationFormat>Экран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Company>SamForum.ws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SamLab.ws</dc:creator>
  <cp:lastModifiedBy>SamLab.ws</cp:lastModifiedBy>
  <cp:revision>5</cp:revision>
  <dcterms:created xsi:type="dcterms:W3CDTF">2013-07-12T12:13:31Z</dcterms:created>
  <dcterms:modified xsi:type="dcterms:W3CDTF">2013-07-12T12:58:30Z</dcterms:modified>
</cp:coreProperties>
</file>