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C7D24-BDA1-42B5-87FF-FB999D45CF89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ECE85-97AF-4BE9-AB30-6AEAC5D57DD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«Вода на Земле»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854696" cy="30003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Урок-игра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учитель географии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МБОУ гимназии №103</a:t>
            </a:r>
          </a:p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Подгорная С.В.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ru-RU" dirty="0" smtClean="0"/>
              <a:t>           Третий лишний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64347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Тасмания, Мадагаскар, Кавказ, Сахалин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Конго, Гольфстрим, Амур, Миссисипи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Танганьика, Байкал, Титикака, Кракатау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Шри-Ланка, Индостан, Лабрадор, Сомали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Устье, морена, исток, приток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181872" cy="18288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«</a:t>
            </a:r>
            <a:r>
              <a:rPr lang="ru-RU" sz="8000" dirty="0" err="1" smtClean="0"/>
              <a:t>Геологика</a:t>
            </a:r>
            <a:r>
              <a:rPr lang="ru-RU" sz="8000" dirty="0" smtClean="0"/>
              <a:t>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228536"/>
            <a:ext cx="4786346" cy="17526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 №8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316736"/>
            <a:ext cx="6802586" cy="1362456"/>
          </a:xfrm>
        </p:spPr>
        <p:txBody>
          <a:bodyPr/>
          <a:lstStyle/>
          <a:p>
            <a:r>
              <a:rPr lang="ru-RU" sz="8000" dirty="0" smtClean="0"/>
              <a:t>«Викторина»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3071810"/>
            <a:ext cx="5802454" cy="114256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Конкурс №9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967558" cy="18288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«Разминка»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6681806" cy="17526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 № 1 </a:t>
            </a:r>
            <a:endParaRPr lang="ru-R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«Узнай силуэт»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6753244" cy="17526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 №2</a:t>
            </a:r>
            <a:endParaRPr lang="ru-RU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700962" cy="2214578"/>
          </a:xfrm>
        </p:spPr>
        <p:txBody>
          <a:bodyPr/>
          <a:lstStyle/>
          <a:p>
            <a:r>
              <a:rPr lang="ru-RU" sz="8000" dirty="0" smtClean="0"/>
              <a:t>«Самый-самый»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0166" y="3071810"/>
            <a:ext cx="6802586" cy="45719"/>
          </a:xfrm>
        </p:spPr>
        <p:txBody>
          <a:bodyPr>
            <a:noAutofit/>
          </a:bodyPr>
          <a:lstStyle/>
          <a:p>
            <a:r>
              <a:rPr lang="ru-RU" sz="6000" dirty="0" smtClean="0"/>
              <a:t>                                       </a:t>
            </a:r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Конкурс №3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316736"/>
            <a:ext cx="7858180" cy="1897950"/>
          </a:xfrm>
        </p:spPr>
        <p:txBody>
          <a:bodyPr/>
          <a:lstStyle/>
          <a:p>
            <a:r>
              <a:rPr lang="ru-RU" sz="8000" dirty="0" smtClean="0"/>
              <a:t>« Путешествие по карте»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3429000"/>
            <a:ext cx="6231082" cy="214314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                                                                       </a:t>
            </a:r>
            <a:r>
              <a:rPr lang="ru-RU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 №4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967558" cy="182880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8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Шагословы</a:t>
            </a:r>
            <a:r>
              <a:rPr lang="ru-RU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»</a:t>
            </a:r>
            <a:endParaRPr lang="ru-RU" sz="8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643314"/>
            <a:ext cx="5967426" cy="133782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 №5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Помогите Неве стать морем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71966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ru-RU" sz="8400" dirty="0" smtClean="0">
                <a:solidFill>
                  <a:srgbClr val="FF0000"/>
                </a:solidFill>
              </a:rPr>
              <a:t>           </a:t>
            </a:r>
            <a:r>
              <a:rPr lang="ru-RU" sz="8400" dirty="0" smtClean="0">
                <a:solidFill>
                  <a:srgbClr val="FF0000"/>
                </a:solidFill>
              </a:rPr>
              <a:t>               </a:t>
            </a:r>
            <a:r>
              <a:rPr lang="ru-RU" sz="8400" dirty="0" smtClean="0">
                <a:solidFill>
                  <a:srgbClr val="FF0000"/>
                </a:solidFill>
              </a:rPr>
              <a:t>НЕВА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sz="5800" dirty="0" smtClean="0"/>
              <a:t>             </a:t>
            </a:r>
            <a:r>
              <a:rPr lang="ru-RU" sz="5800" dirty="0" smtClean="0"/>
              <a:t>                    </a:t>
            </a:r>
            <a:r>
              <a:rPr lang="ru-RU" sz="5800" dirty="0" smtClean="0"/>
              <a:t>НИВА</a:t>
            </a:r>
          </a:p>
          <a:p>
            <a:pPr marL="514350" indent="-514350">
              <a:buAutoNum type="arabicPeriod"/>
            </a:pPr>
            <a:r>
              <a:rPr lang="ru-RU" sz="5800" dirty="0" smtClean="0"/>
              <a:t>              </a:t>
            </a:r>
            <a:r>
              <a:rPr lang="ru-RU" sz="5800" dirty="0" smtClean="0"/>
              <a:t>                   </a:t>
            </a:r>
            <a:r>
              <a:rPr lang="ru-RU" sz="5800" dirty="0" smtClean="0"/>
              <a:t>НИША</a:t>
            </a:r>
          </a:p>
          <a:p>
            <a:pPr marL="514350" indent="-514350">
              <a:buAutoNum type="arabicPeriod"/>
            </a:pPr>
            <a:r>
              <a:rPr lang="ru-RU" sz="4600" dirty="0" smtClean="0"/>
              <a:t>                  </a:t>
            </a:r>
            <a:r>
              <a:rPr lang="ru-RU" sz="4600" dirty="0" smtClean="0"/>
              <a:t>                        </a:t>
            </a:r>
            <a:r>
              <a:rPr lang="ru-RU" sz="5800" dirty="0" smtClean="0"/>
              <a:t>НОША</a:t>
            </a:r>
          </a:p>
          <a:p>
            <a:pPr marL="514350" indent="-514350">
              <a:buAutoNum type="arabicPeriod"/>
            </a:pPr>
            <a:r>
              <a:rPr lang="ru-RU" sz="5800" dirty="0" smtClean="0"/>
              <a:t>              </a:t>
            </a:r>
            <a:r>
              <a:rPr lang="ru-RU" sz="5800" dirty="0" smtClean="0"/>
              <a:t>                   </a:t>
            </a:r>
            <a:r>
              <a:rPr lang="ru-RU" sz="5800" dirty="0" smtClean="0"/>
              <a:t>НОРА</a:t>
            </a:r>
          </a:p>
          <a:p>
            <a:pPr marL="514350" indent="-514350">
              <a:buAutoNum type="arabicPeriod"/>
            </a:pPr>
            <a:r>
              <a:rPr lang="ru-RU" sz="5800" dirty="0" smtClean="0"/>
              <a:t>               </a:t>
            </a:r>
            <a:r>
              <a:rPr lang="ru-RU" sz="5800" dirty="0" smtClean="0"/>
              <a:t>                  ГОРА</a:t>
            </a:r>
            <a:endParaRPr lang="ru-RU" sz="5800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ru-RU" sz="8400" dirty="0" smtClean="0">
                <a:solidFill>
                  <a:schemeClr val="accent1">
                    <a:lumMod val="75000"/>
                  </a:schemeClr>
                </a:solidFill>
              </a:rPr>
              <a:t>            МОРЕ</a:t>
            </a:r>
            <a:endParaRPr lang="ru-RU" sz="8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5929354" cy="1828800"/>
          </a:xfrm>
        </p:spPr>
        <p:txBody>
          <a:bodyPr>
            <a:normAutofit/>
          </a:bodyPr>
          <a:lstStyle/>
          <a:p>
            <a:r>
              <a:rPr lang="ru-RU" sz="8800" dirty="0" smtClean="0"/>
              <a:t>«Почта»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429000"/>
            <a:ext cx="5681674" cy="148069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Конкурс№6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385048" cy="1828800"/>
          </a:xfrm>
        </p:spPr>
        <p:txBody>
          <a:bodyPr>
            <a:noAutofit/>
          </a:bodyPr>
          <a:lstStyle/>
          <a:p>
            <a:r>
              <a:rPr lang="ru-RU" sz="8000" dirty="0" smtClean="0"/>
              <a:t>«Третий лишний»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6253178" cy="17526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Конкурс№7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132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«Вода на Земле»</vt:lpstr>
      <vt:lpstr>«Разминка»</vt:lpstr>
      <vt:lpstr>«Узнай силуэт»</vt:lpstr>
      <vt:lpstr>«Самый-самый»</vt:lpstr>
      <vt:lpstr>« Путешествие по карте»</vt:lpstr>
      <vt:lpstr>«Шагословы»</vt:lpstr>
      <vt:lpstr>Помогите Неве стать морем</vt:lpstr>
      <vt:lpstr>«Почта»</vt:lpstr>
      <vt:lpstr>«Третий лишний»</vt:lpstr>
      <vt:lpstr>           Третий лишний</vt:lpstr>
      <vt:lpstr>«Геологика»</vt:lpstr>
      <vt:lpstr>«Викторина»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«Вода на Земле»</dc:title>
  <dc:creator>Admin</dc:creator>
  <cp:lastModifiedBy>Admin</cp:lastModifiedBy>
  <cp:revision>16</cp:revision>
  <dcterms:created xsi:type="dcterms:W3CDTF">2012-04-16T13:37:55Z</dcterms:created>
  <dcterms:modified xsi:type="dcterms:W3CDTF">2012-04-17T09:58:32Z</dcterms:modified>
</cp:coreProperties>
</file>