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правильное питание и зачем его нужно </a:t>
            </a:r>
            <a:r>
              <a:rPr lang="ru-RU" dirty="0" smtClean="0"/>
              <a:t>соблюдать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1800" dirty="0" err="1" smtClean="0"/>
              <a:t>Выполинила</a:t>
            </a:r>
            <a:r>
              <a:rPr lang="ru-RU" sz="1800" dirty="0" smtClean="0"/>
              <a:t>: учитель физической культуры Корчагина Н.А. МБУ СОШ №63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Правильное и здоровое питание – это одна из основ здоровья и долголетия. Пища – источник всех тех веществ, что необходимы для правильного функционирования нашего с Вами организма. Жиры, углеводы, белки, химические элементы и витамины – все это поступает в организм с тем, что мы едим. Спор о том, что такое правильное питание и какое питание считать рациональным, столь же стары, как и человеческая цивилизация. Даже в древности люди знали, что еда может быть лекарством. Считалось, что дозировка для пищи так же важна, как и для лечебных средств. То есть все компоненты пищи – питательные и биологически активные вещества – должны быть в нужной пропорции. Понятие «рациональное питание» для каждого из нас – индивидуально. Для людей, склонных к худобе или, напротив, к тучности, подход к питанию существенно отличается. Но все-таки, правильное, рациональное питание подразумевает некоторые общие правила, обязательные для всех.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правильное питание?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8-008-Klassnyj-chas-Zdorovoe-pit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571612"/>
            <a:ext cx="4441484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еды по группам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Еда всегда должна быть свежей. Просроченные продукты не только не принесут Вам пользы – но и сами могут стать причиной болезни. Еда должна быть в достаточном количестве и не однообразной. Рациональное питание должно  учитывать совместимость отдельных продуктов и время приема пищи.</a:t>
            </a:r>
          </a:p>
          <a:p>
            <a:endParaRPr lang="ru-RU" dirty="0" smtClean="0"/>
          </a:p>
          <a:p>
            <a:r>
              <a:rPr lang="ru-RU" dirty="0" smtClean="0"/>
              <a:t>Все мы, наверное, слышали о таком правиле правильного питания, что наедаться на ночь вредно, а соленая рыба не сочетается с молоком. Во время еды не отвлекайтесь на разговоры, чтение или экран телевизора – есть следует без спешки, хорошо пережевывая пищу. Помните также и достаточном количестве жидкости – дневная норма не должна быть ниже 1.5 – 2 литров (кроме случаев, когда ограничение жидкости вызвано состоянием здоровья).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Здоровое питание (здоровая диета, англ. </a:t>
            </a:r>
            <a:r>
              <a:rPr lang="ru-RU" sz="2400" dirty="0" err="1" smtClean="0"/>
              <a:t>healthy</a:t>
            </a:r>
            <a:r>
              <a:rPr lang="ru-RU" sz="2400" dirty="0" smtClean="0"/>
              <a:t> </a:t>
            </a:r>
            <a:r>
              <a:rPr lang="ru-RU" sz="2400" dirty="0" err="1" smtClean="0"/>
              <a:t>diet</a:t>
            </a:r>
            <a:r>
              <a:rPr lang="ru-RU" sz="2400" dirty="0" smtClean="0"/>
              <a:t>) — это питание, обеспечивающее рост, нормальное развитие и жизнедеятельность человека, способствующее укреплению его здоровья и профилактике заболеваний. Соблюдение правил здорового питания в сочетании с регулярными физическими упражнениями сокращает риск хронических заболеваний и расстройств, таких как ожирение, </a:t>
            </a:r>
            <a:r>
              <a:rPr lang="ru-RU" sz="2400" dirty="0" err="1" smtClean="0"/>
              <a:t>сердечно-сосудистые</a:t>
            </a:r>
            <a:r>
              <a:rPr lang="ru-RU" sz="2400" dirty="0" smtClean="0"/>
              <a:t> заболевания, диабет, повышенное давление и рак.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Здоровое питание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734_html_6156c06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571612"/>
            <a:ext cx="4429156" cy="46808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 употребления пищи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Autofit/>
          </a:bodyPr>
          <a:lstStyle/>
          <a:p>
            <a:r>
              <a:rPr lang="ru-RU" sz="1600" dirty="0" smtClean="0"/>
              <a:t>1. Пить больше жидкости в течение суток (лучше простой воды – 2-2, 5 литра) , или брусничного морса; </a:t>
            </a:r>
          </a:p>
          <a:p>
            <a:r>
              <a:rPr lang="ru-RU" sz="1600" dirty="0" smtClean="0"/>
              <a:t> 2. Никогда не пропускать завтрак. Мой завтрак обычно состоит из </a:t>
            </a:r>
            <a:r>
              <a:rPr lang="ru-RU" sz="1600" dirty="0" err="1" smtClean="0"/>
              <a:t>цельнозерновых</a:t>
            </a:r>
            <a:r>
              <a:rPr lang="ru-RU" sz="1600" dirty="0" smtClean="0"/>
              <a:t> хлопьев с йогуртом и сухофруктами, фруктов; или омлета с овощами, или кисломолочных продуктов </a:t>
            </a:r>
          </a:p>
          <a:p>
            <a:r>
              <a:rPr lang="ru-RU" sz="1600" dirty="0" smtClean="0"/>
              <a:t> 3. Питаться только </a:t>
            </a:r>
            <a:r>
              <a:rPr lang="ru-RU" sz="1600" dirty="0" err="1" smtClean="0"/>
              <a:t>низкожирными</a:t>
            </a:r>
            <a:r>
              <a:rPr lang="ru-RU" sz="1600" dirty="0" smtClean="0"/>
              <a:t> продуктами (по вкусу они ничуть не отличаются от жирных, а пользы – в разы больше) ; в день стараться потреблять не боле 40 г. жира. </a:t>
            </a:r>
          </a:p>
          <a:p>
            <a:r>
              <a:rPr lang="ru-RU" sz="1600" dirty="0" smtClean="0"/>
              <a:t> 4. Питаться дробно, небольшими порциями (у меня это обычно 3 основных приема пищи и 2-3 перекуса в течение дня (фрукты, овощи, зерновой хлебец или что-то кисломолочное) ; </a:t>
            </a:r>
          </a:p>
          <a:p>
            <a:r>
              <a:rPr lang="ru-RU" sz="1600" dirty="0" smtClean="0"/>
              <a:t> 5. На ужин стараться есть белковую пищу, потому как она сытная, не отложится в жир, а на е расщепление организм затратит максимум калорий; </a:t>
            </a:r>
          </a:p>
          <a:p>
            <a:r>
              <a:rPr lang="ru-RU" sz="1600" dirty="0" smtClean="0"/>
              <a:t> 6. Есть больше овощей, от овощей еще никто не поправлялся! </a:t>
            </a:r>
          </a:p>
          <a:p>
            <a:r>
              <a:rPr lang="ru-RU" sz="1600" dirty="0" smtClean="0"/>
              <a:t> 7. Один разгрузочный день на обезжиренном твороге, яблоках (половину я употребляю в сыром, а половину в печеном виде) . И, конечно же, не мене 2-х литров воды; </a:t>
            </a:r>
          </a:p>
          <a:p>
            <a:r>
              <a:rPr lang="ru-RU" sz="1600" dirty="0" smtClean="0"/>
              <a:t> 8. Никогда не допускать чувства сильного голода; </a:t>
            </a:r>
          </a:p>
          <a:p>
            <a:r>
              <a:rPr lang="ru-RU" sz="1600" dirty="0" smtClean="0"/>
              <a:t> 9. Соблюдать баланс белков, жиров и углеводов; </a:t>
            </a:r>
          </a:p>
          <a:p>
            <a:r>
              <a:rPr lang="ru-RU" sz="1600" dirty="0" smtClean="0"/>
              <a:t> 10. Радоваться любому движению и каждому новому дню.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правильного питания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615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Что такое правильное питание и зачем его нужно соблюдать   Выполинила: учитель физической культуры Корчагина Н.А. МБУ СОШ №63</vt:lpstr>
      <vt:lpstr>Что такое правильное питание?</vt:lpstr>
      <vt:lpstr>Разделение еды по группам</vt:lpstr>
      <vt:lpstr>Презентация PowerPoint</vt:lpstr>
      <vt:lpstr>Здоровое питание</vt:lpstr>
      <vt:lpstr>Количество употребления пищи</vt:lpstr>
      <vt:lpstr>Основные принципы правильного 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правильное питание и зачем его нужно соблюдать</dc:title>
  <cp:lastModifiedBy>User</cp:lastModifiedBy>
  <cp:revision>3</cp:revision>
  <dcterms:modified xsi:type="dcterms:W3CDTF">2015-10-25T04:51:31Z</dcterms:modified>
</cp:coreProperties>
</file>