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3A923-C08E-4D50-A247-5FB317F856DE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F30CA-913E-471F-B790-D1F47813CB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6569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07D51-7AE4-4E40-B3A9-F4F7A62301DB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6C95F-BD68-4D78-A66F-A7690851A2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8288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5A48F-108E-429A-B80B-4592C52F2BCB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19264-E232-43D6-A373-D41A7670B1B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65481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E3E9F-B624-48B7-A133-390C2EABBC1B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C33F3-D650-4F11-99AB-EFD62AB61C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355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3B224-2ED9-4E5F-8D0C-330EAA5199DE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45828-0E37-4EFC-8D6E-80E39DCB45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613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9D58A-FA51-4DAC-A77D-0CFF993D82CD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C1B09-40F4-4B7F-AD7E-4EE405D15E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249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245AA-DF4C-4652-8B73-C2736D7CBC61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BB456-CBAA-4BD1-9FFA-8F67460BB8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3543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E44FA-2220-494B-9227-E82AA3BD5D93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49853-F6C2-4C33-8898-E7F3DEDE2B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905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31C9F-07A0-4E44-9436-E442504EFB8C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76EEA-F875-4A10-A821-EC1CEEAE1D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7949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12B8E-C254-46DE-885D-3D9B7DD7426D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0A67F-6031-475B-83CB-E90FB90564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157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E7CE4-3C65-454C-9D28-9E1E59B4EAD7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8A2C9-DAFE-4F31-BD46-48E4001A92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398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52554A-9DC6-44E7-B5AC-208CD20E0AB9}" type="datetimeFigureOut">
              <a:rPr lang="ru-RU"/>
              <a:pPr>
                <a:defRPr/>
              </a:pPr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C48E223-8696-4A6F-AB15-3B2330B6603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625" y="2808288"/>
            <a:ext cx="5746750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89649" y="222548"/>
            <a:ext cx="6164701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Игра-драматизация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по сказке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«Репка»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1081088"/>
          </a:xfrm>
        </p:spPr>
        <p:txBody>
          <a:bodyPr/>
          <a:lstStyle/>
          <a:p>
            <a:pPr eaLnBrk="1" hangingPunct="1"/>
            <a:r>
              <a:rPr lang="ru-RU" altLang="ru-RU" smtClean="0"/>
              <a:t>Научить детей передавать образ героев через движения и мимику.</a:t>
            </a:r>
          </a:p>
        </p:txBody>
      </p:sp>
      <p:pic>
        <p:nvPicPr>
          <p:cNvPr id="9219" name="Picture 3" descr="C:\Users\54D3~1\AppData\Local\Temp\_tc\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2276475"/>
            <a:ext cx="3671888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 descr="C:\Users\54D3~1\AppData\Local\Temp\_tc\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963" y="2276475"/>
            <a:ext cx="3673475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1490663" y="1638300"/>
            <a:ext cx="6049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i="1"/>
              <a:t>Игры, помогающие развивать движение и мимику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  <p:bldP spid="92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idx="1"/>
          </p:nvPr>
        </p:nvSpPr>
        <p:spPr>
          <a:xfrm>
            <a:off x="468313" y="260350"/>
            <a:ext cx="8229600" cy="1684338"/>
          </a:xfrm>
        </p:spPr>
        <p:txBody>
          <a:bodyPr/>
          <a:lstStyle/>
          <a:p>
            <a:pPr eaLnBrk="1" hangingPunct="1"/>
            <a:r>
              <a:rPr lang="ru-RU" altLang="ru-RU" smtClean="0"/>
              <a:t>Подготовить атрибуты к сказке.</a:t>
            </a:r>
          </a:p>
          <a:p>
            <a:pPr eaLnBrk="1" hangingPunct="1"/>
            <a:r>
              <a:rPr lang="ru-RU" altLang="ru-RU" smtClean="0"/>
              <a:t>Совместно с родителями подготовить костюмы героев.</a:t>
            </a:r>
          </a:p>
        </p:txBody>
      </p:sp>
      <p:pic>
        <p:nvPicPr>
          <p:cNvPr id="10243" name="Picture 2" descr="C:\Фото\1\100_590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2060575"/>
            <a:ext cx="6156325" cy="46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smtClean="0"/>
              <a:t>Итоги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68438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Результатом проведенной работы стала успешная постановка игры-драматизации по сказке «Репка»</a:t>
            </a:r>
            <a:endParaRPr lang="ru-RU" dirty="0"/>
          </a:p>
        </p:txBody>
      </p:sp>
      <p:pic>
        <p:nvPicPr>
          <p:cNvPr id="11268" name="Picture 2" descr="C:\Фото\1\100_59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2997200"/>
            <a:ext cx="4860925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Составители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1100"/>
          </a:xfrm>
        </p:spPr>
        <p:txBody>
          <a:bodyPr/>
          <a:lstStyle/>
          <a:p>
            <a:pPr eaLnBrk="1" hangingPunct="1"/>
            <a:r>
              <a:rPr lang="ru-RU" altLang="ru-RU" smtClean="0"/>
              <a:t>Воспитатель второй младшей группы «Ромашка» Галимова Наталья Валерьевна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476375" y="5516563"/>
            <a:ext cx="6408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/>
              <a:t>МБДОУ №18 «Звездочка» г. Троицк 2012г.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916238" y="4724400"/>
            <a:ext cx="3311525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 b="1"/>
              <a:t>Срок реализации  2 недели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7"/>
            <a:ext cx="8229600" cy="2232248"/>
          </a:xfrm>
          <a:extLst/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Игра-драматизация «Репка» нацелена на приобщение детей к народному искусству, развитие интереса к его художественному образу.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5" name="Picture 2" descr="C:\Фото\1\100_59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5763" y="2457450"/>
            <a:ext cx="5688012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smtClean="0"/>
              <a:t>Цель:</a:t>
            </a: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Познакомить детей с русским народным искусством.</a:t>
            </a:r>
          </a:p>
          <a:p>
            <a:pPr eaLnBrk="1" hangingPunct="1"/>
            <a:r>
              <a:rPr lang="ru-RU" altLang="ru-RU" smtClean="0"/>
              <a:t>Воспитывать у детей любовь к русскому народному творчеству, поощрять добрые отношения, внимание друг к другу.</a:t>
            </a:r>
          </a:p>
          <a:p>
            <a:pPr eaLnBrk="1" hangingPunct="1"/>
            <a:r>
              <a:rPr lang="ru-RU" altLang="ru-RU" smtClean="0"/>
              <a:t>Развивать выразительность движений и мимики.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smtClean="0"/>
              <a:t>Задачи:</a:t>
            </a:r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400" smtClean="0"/>
              <a:t>Приобщить детей к русскому народному творчеству.</a:t>
            </a:r>
            <a:endParaRPr lang="en-US" altLang="ru-RU" sz="2400" smtClean="0"/>
          </a:p>
          <a:p>
            <a:pPr eaLnBrk="1" hangingPunct="1"/>
            <a:r>
              <a:rPr lang="ru-RU" altLang="ru-RU" sz="2400" smtClean="0"/>
              <a:t>Познакомить с русским народным бытом, традициями.</a:t>
            </a:r>
          </a:p>
          <a:p>
            <a:pPr eaLnBrk="1" hangingPunct="1"/>
            <a:r>
              <a:rPr lang="ru-RU" altLang="ru-RU" sz="2400" smtClean="0"/>
              <a:t>Драматизировать песни, потешки, прибаутки из собрания местного фольклора.</a:t>
            </a:r>
          </a:p>
          <a:p>
            <a:pPr eaLnBrk="1" hangingPunct="1"/>
            <a:r>
              <a:rPr lang="ru-RU" altLang="ru-RU" sz="2400" smtClean="0"/>
              <a:t>Вызывать у детей интерес к театру посредством знакомства с некоторыми видами театра (пальчиковый, настольный, кукольный).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sz="3200" smtClean="0"/>
              <a:t>Организация предметно-развивающей среды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000" smtClean="0"/>
              <a:t>иллюстрации разных матрёшек; </a:t>
            </a:r>
          </a:p>
          <a:p>
            <a:pPr eaLnBrk="1" hangingPunct="1"/>
            <a:r>
              <a:rPr lang="ru-RU" altLang="ru-RU" sz="2000" smtClean="0"/>
              <a:t>детские музыкальные инструменты; </a:t>
            </a:r>
          </a:p>
          <a:p>
            <a:pPr eaLnBrk="1" hangingPunct="1"/>
            <a:r>
              <a:rPr lang="ru-RU" altLang="ru-RU" sz="2000" smtClean="0"/>
              <a:t>книги русских народных сказок, иллюстрации по сказкам; </a:t>
            </a:r>
          </a:p>
          <a:p>
            <a:pPr eaLnBrk="1" hangingPunct="1"/>
            <a:r>
              <a:rPr lang="ru-RU" altLang="ru-RU" sz="2000" smtClean="0"/>
              <a:t>иллюстрации с изображением старинной одежды;</a:t>
            </a:r>
          </a:p>
          <a:p>
            <a:pPr eaLnBrk="1" hangingPunct="1"/>
            <a:r>
              <a:rPr lang="ru-RU" altLang="ru-RU" sz="2000" smtClean="0"/>
              <a:t>иллюстрации о труде в поле, огороде, в избе, хлеву; </a:t>
            </a:r>
          </a:p>
          <a:p>
            <a:pPr eaLnBrk="1" hangingPunct="1"/>
            <a:r>
              <a:rPr lang="ru-RU" altLang="ru-RU" sz="2000" smtClean="0"/>
              <a:t>выставку: «Русская изба»; </a:t>
            </a:r>
          </a:p>
          <a:p>
            <a:pPr eaLnBrk="1" hangingPunct="1"/>
            <a:r>
              <a:rPr lang="ru-RU" altLang="ru-RU" sz="2000" smtClean="0"/>
              <a:t>народные игрушки, предметы обихода (посуда деревянная, печка, горшки); </a:t>
            </a:r>
          </a:p>
          <a:p>
            <a:pPr eaLnBrk="1" hangingPunct="1"/>
            <a:r>
              <a:rPr lang="ru-RU" altLang="ru-RU" sz="2000" smtClean="0"/>
              <a:t>готовые формы для разукрашивания предметов быта, обводки по контуру, аппликации; </a:t>
            </a:r>
          </a:p>
          <a:p>
            <a:pPr eaLnBrk="1" hangingPunct="1"/>
            <a:r>
              <a:rPr lang="ru-RU" altLang="ru-RU" sz="2000" smtClean="0"/>
              <a:t>народные инструменты ложки, бубен, свистульки; 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altLang="ru-RU" smtClean="0"/>
              <a:t>Подготовительный этап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Познакомиться со сказкой «Репка».</a:t>
            </a:r>
          </a:p>
          <a:p>
            <a:pPr eaLnBrk="1" hangingPunct="1"/>
            <a:r>
              <a:rPr lang="ru-RU" altLang="ru-RU" smtClean="0"/>
              <a:t>Рассмотреть иллюстрации к сказке «Репка».</a:t>
            </a:r>
          </a:p>
          <a:p>
            <a:pPr eaLnBrk="1" hangingPunct="1"/>
            <a:r>
              <a:rPr lang="ru-RU" altLang="ru-RU" smtClean="0"/>
              <a:t>Дать характеристику героев сказки.</a:t>
            </a:r>
          </a:p>
          <a:p>
            <a:pPr eaLnBrk="1" hangingPunct="1"/>
            <a:r>
              <a:rPr lang="ru-RU" altLang="ru-RU" smtClean="0"/>
              <a:t>Познакомить детей с предметами быта, одежды, жилищем (избой).</a:t>
            </a:r>
          </a:p>
          <a:p>
            <a:pPr eaLnBrk="1" hangingPunct="1"/>
            <a:r>
              <a:rPr lang="ru-RU" altLang="ru-RU" smtClean="0"/>
              <a:t>Научить детей передавать образ героев через движения и мимику.</a:t>
            </a:r>
          </a:p>
          <a:p>
            <a:pPr eaLnBrk="1" hangingPunct="1"/>
            <a:r>
              <a:rPr lang="ru-RU" altLang="ru-RU" smtClean="0"/>
              <a:t>Провести игру-драматизацию «Репка».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Объект 2"/>
          <p:cNvSpPr>
            <a:spLocks noGrp="1"/>
          </p:cNvSpPr>
          <p:nvPr>
            <p:ph idx="1"/>
          </p:nvPr>
        </p:nvSpPr>
        <p:spPr>
          <a:xfrm>
            <a:off x="539750" y="333375"/>
            <a:ext cx="8229600" cy="604838"/>
          </a:xfrm>
        </p:spPr>
        <p:txBody>
          <a:bodyPr/>
          <a:lstStyle/>
          <a:p>
            <a:pPr eaLnBrk="1" hangingPunct="1"/>
            <a:r>
              <a:rPr lang="ru-RU" altLang="ru-RU" smtClean="0"/>
              <a:t>Познакомить детей со сказкой «Репка».</a:t>
            </a:r>
          </a:p>
        </p:txBody>
      </p:sp>
      <p:pic>
        <p:nvPicPr>
          <p:cNvPr id="6148" name="Picture 3" descr="C:\Фото\1\100_59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052513"/>
            <a:ext cx="729615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1223963"/>
          </a:xfrm>
        </p:spPr>
        <p:txBody>
          <a:bodyPr/>
          <a:lstStyle/>
          <a:p>
            <a:pPr eaLnBrk="1" hangingPunct="1"/>
            <a:r>
              <a:rPr lang="ru-RU" altLang="ru-RU" smtClean="0"/>
              <a:t>Рассмотреть иллюстрации к сказке, дать характеристики героям сказки «Репка».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150" y="1557338"/>
            <a:ext cx="319405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6325" y="1528763"/>
            <a:ext cx="3203575" cy="41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ъект 2"/>
          <p:cNvSpPr>
            <a:spLocks noGrp="1"/>
          </p:cNvSpPr>
          <p:nvPr>
            <p:ph idx="1"/>
          </p:nvPr>
        </p:nvSpPr>
        <p:spPr>
          <a:xfrm>
            <a:off x="457200" y="260350"/>
            <a:ext cx="8229600" cy="1223963"/>
          </a:xfrm>
        </p:spPr>
        <p:txBody>
          <a:bodyPr/>
          <a:lstStyle/>
          <a:p>
            <a:pPr eaLnBrk="1" hangingPunct="1"/>
            <a:r>
              <a:rPr lang="ru-RU" altLang="ru-RU" smtClean="0"/>
              <a:t>Познакомить детей с русскими народными предметами быта, одеждой, жилищем.</a:t>
            </a:r>
          </a:p>
        </p:txBody>
      </p:sp>
      <p:pic>
        <p:nvPicPr>
          <p:cNvPr id="8195" name="Picture 2" descr="C:\Фото\1\100_58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628775"/>
            <a:ext cx="3508375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3" descr="C:\Фото\1\100_58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463" y="4076700"/>
            <a:ext cx="31305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 descr="C:\Фото\1\100_567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463" y="1619250"/>
            <a:ext cx="313055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330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Calibri</vt:lpstr>
      <vt:lpstr>Arial</vt:lpstr>
      <vt:lpstr>Тема Office</vt:lpstr>
      <vt:lpstr>Презентация PowerPoint</vt:lpstr>
      <vt:lpstr>Презентация PowerPoint</vt:lpstr>
      <vt:lpstr>Цель:</vt:lpstr>
      <vt:lpstr>Задачи:</vt:lpstr>
      <vt:lpstr>Организация предметно-развивающей среды</vt:lpstr>
      <vt:lpstr>Подготовительный этап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</vt:lpstr>
      <vt:lpstr>Составители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Ринат</dc:creator>
  <cp:lastModifiedBy>Monarch</cp:lastModifiedBy>
  <cp:revision>12</cp:revision>
  <dcterms:created xsi:type="dcterms:W3CDTF">2012-03-25T13:02:20Z</dcterms:created>
  <dcterms:modified xsi:type="dcterms:W3CDTF">2015-11-17T08:37:59Z</dcterms:modified>
</cp:coreProperties>
</file>