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1" r:id="rId4"/>
    <p:sldId id="282" r:id="rId5"/>
    <p:sldId id="285" r:id="rId6"/>
    <p:sldId id="258" r:id="rId7"/>
    <p:sldId id="284" r:id="rId8"/>
    <p:sldId id="286" r:id="rId9"/>
    <p:sldId id="28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юция" initials="л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274C"/>
    <a:srgbClr val="7317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885B-DAE7-44C5-A65C-4C0EB44C297E}" type="datetimeFigureOut">
              <a:rPr lang="ru-RU" smtClean="0"/>
              <a:pPr/>
              <a:t>18.11.2015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2924E1-A2EF-43F4-B13D-209772C3A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885B-DAE7-44C5-A65C-4C0EB44C297E}" type="datetimeFigureOut">
              <a:rPr lang="ru-RU" smtClean="0"/>
              <a:pPr/>
              <a:t>18.11.2015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24E1-A2EF-43F4-B13D-209772C3A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885B-DAE7-44C5-A65C-4C0EB44C297E}" type="datetimeFigureOut">
              <a:rPr lang="ru-RU" smtClean="0"/>
              <a:pPr/>
              <a:t>18.11.2015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24E1-A2EF-43F4-B13D-209772C3A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885B-DAE7-44C5-A65C-4C0EB44C297E}" type="datetimeFigureOut">
              <a:rPr lang="ru-RU" smtClean="0"/>
              <a:pPr/>
              <a:t>18.11.2015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2924E1-A2EF-43F4-B13D-209772C3A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885B-DAE7-44C5-A65C-4C0EB44C297E}" type="datetimeFigureOut">
              <a:rPr lang="ru-RU" smtClean="0"/>
              <a:pPr/>
              <a:t>18.11.2015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24E1-A2EF-43F4-B13D-209772C3AE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885B-DAE7-44C5-A65C-4C0EB44C297E}" type="datetimeFigureOut">
              <a:rPr lang="ru-RU" smtClean="0"/>
              <a:pPr/>
              <a:t>18.11.2015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24E1-A2EF-43F4-B13D-209772C3A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885B-DAE7-44C5-A65C-4C0EB44C297E}" type="datetimeFigureOut">
              <a:rPr lang="ru-RU" smtClean="0"/>
              <a:pPr/>
              <a:t>18.11.2015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2924E1-A2EF-43F4-B13D-209772C3AE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885B-DAE7-44C5-A65C-4C0EB44C297E}" type="datetimeFigureOut">
              <a:rPr lang="ru-RU" smtClean="0"/>
              <a:pPr/>
              <a:t>18.11.2015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24E1-A2EF-43F4-B13D-209772C3A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885B-DAE7-44C5-A65C-4C0EB44C297E}" type="datetimeFigureOut">
              <a:rPr lang="ru-RU" smtClean="0"/>
              <a:pPr/>
              <a:t>18.11.2015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24E1-A2EF-43F4-B13D-209772C3A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885B-DAE7-44C5-A65C-4C0EB44C297E}" type="datetimeFigureOut">
              <a:rPr lang="ru-RU" smtClean="0"/>
              <a:pPr/>
              <a:t>18.11.2015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24E1-A2EF-43F4-B13D-209772C3AE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885B-DAE7-44C5-A65C-4C0EB44C297E}" type="datetimeFigureOut">
              <a:rPr lang="ru-RU" smtClean="0"/>
              <a:pPr/>
              <a:t>18.11.2015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24E1-A2EF-43F4-B13D-209772C3AE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7E4885B-DAE7-44C5-A65C-4C0EB44C297E}" type="datetimeFigureOut">
              <a:rPr lang="ru-RU" smtClean="0"/>
              <a:pPr/>
              <a:t>18.11.2015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2924E1-A2EF-43F4-B13D-209772C3AE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ерп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8429625" cy="6029325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1571604" y="4714884"/>
            <a:ext cx="61436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КЕРПЕ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р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428604"/>
            <a:ext cx="8130574" cy="550072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1857356" y="4714884"/>
            <a:ext cx="5715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БҮРЕ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олк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428604"/>
            <a:ext cx="7817986" cy="550072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1500166" y="4714884"/>
            <a:ext cx="65722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ТӨЛКЕ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ие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14290"/>
            <a:ext cx="7572428" cy="571504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2143108" y="5072074"/>
            <a:ext cx="56436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ТИЕН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5782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tt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Поши</a:t>
            </a: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Picture 2" descr="C:\Users\Администратор\Downloads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71480"/>
            <a:ext cx="6786610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ю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57166"/>
            <a:ext cx="7215238" cy="508912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1285852" y="4572008"/>
            <a:ext cx="6215090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t-RU" sz="1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АЮ</a:t>
            </a:r>
            <a:endParaRPr lang="ru-RU" sz="1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уя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500042"/>
            <a:ext cx="6858048" cy="5934611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1643042" y="5072074"/>
            <a:ext cx="57864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КУЯН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800" dirty="0" err="1" smtClean="0">
                <a:solidFill>
                  <a:srgbClr val="C00000"/>
                </a:solidFill>
              </a:rPr>
              <a:t>Кыргый</a:t>
            </a:r>
            <a:r>
              <a:rPr lang="ru-RU" sz="4800" dirty="0" smtClean="0">
                <a:solidFill>
                  <a:srgbClr val="C00000"/>
                </a:solidFill>
              </a:rPr>
              <a:t> </a:t>
            </a:r>
            <a:r>
              <a:rPr lang="ru-RU" sz="4800" dirty="0" err="1" smtClean="0">
                <a:solidFill>
                  <a:srgbClr val="C00000"/>
                </a:solidFill>
              </a:rPr>
              <a:t>хайваннар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Администратор\Desktop\дики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0"/>
            <a:ext cx="6379415" cy="614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5400" dirty="0" err="1" smtClean="0">
                <a:solidFill>
                  <a:srgbClr val="C3274C"/>
                </a:solidFill>
              </a:rPr>
              <a:t>Чагыштыр</a:t>
            </a:r>
            <a:endParaRPr lang="ru-RU" sz="5400" dirty="0">
              <a:solidFill>
                <a:srgbClr val="C3274C"/>
              </a:solidFill>
            </a:endParaRPr>
          </a:p>
        </p:txBody>
      </p:sp>
      <p:pic>
        <p:nvPicPr>
          <p:cNvPr id="2050" name="Picture 2" descr="C:\Users\Администратор\Desktop\Lisa_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5106171" cy="5371407"/>
          </a:xfrm>
          <a:prstGeom prst="rect">
            <a:avLst/>
          </a:prstGeom>
          <a:noFill/>
        </p:spPr>
      </p:pic>
      <p:pic>
        <p:nvPicPr>
          <p:cNvPr id="2051" name="Picture 3" descr="C:\Users\Администратор\Desktop\заяц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285860"/>
            <a:ext cx="4857752" cy="53396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</TotalTime>
  <Words>10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Поши </vt:lpstr>
      <vt:lpstr>Слайд 6</vt:lpstr>
      <vt:lpstr>Слайд 7</vt:lpstr>
      <vt:lpstr>Кыргый хайваннар</vt:lpstr>
      <vt:lpstr>Чагыштыр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люция</dc:creator>
  <cp:lastModifiedBy>BEST</cp:lastModifiedBy>
  <cp:revision>27</cp:revision>
  <dcterms:created xsi:type="dcterms:W3CDTF">2011-02-01T09:17:21Z</dcterms:created>
  <dcterms:modified xsi:type="dcterms:W3CDTF">2015-11-18T09:04:30Z</dcterms:modified>
</cp:coreProperties>
</file>