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8E7-26AF-4FC8-897F-EB52D520D51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D595-39C2-4F96-8F82-EE6F8D01E6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2068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Домашние животные</a:t>
            </a:r>
            <a:endParaRPr lang="ru-RU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3933056"/>
            <a:ext cx="3384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Создала:</a:t>
            </a:r>
          </a:p>
          <a:p>
            <a:r>
              <a:rPr lang="ru-RU" sz="3200" dirty="0" smtClean="0"/>
              <a:t>Воспитатель </a:t>
            </a:r>
          </a:p>
          <a:p>
            <a:r>
              <a:rPr lang="ru-RU" sz="3200" dirty="0" smtClean="0"/>
              <a:t>ГБДОУ №2</a:t>
            </a:r>
          </a:p>
          <a:p>
            <a:r>
              <a:rPr lang="ru-RU" sz="3200" dirty="0" smtClean="0"/>
              <a:t>Попова Я.С.</a:t>
            </a:r>
            <a:endParaRPr lang="ru-RU" sz="3200" dirty="0"/>
          </a:p>
        </p:txBody>
      </p:sp>
      <p:pic>
        <p:nvPicPr>
          <p:cNvPr id="7" name="Рисунок 6" descr="0004-005-A-esche-domashnie-zhivotnye-eto-korova-ko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6217920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26064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КОШКА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4394596" cy="4896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0112" y="1916832"/>
            <a:ext cx="32403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Маленькая </a:t>
            </a:r>
            <a:r>
              <a:rPr lang="ru-RU" sz="2400" b="1" dirty="0">
                <a:latin typeface="Arial Narrow" pitchFamily="34" charset="0"/>
              </a:rPr>
              <a:t>кошка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Прыгнула в лукошко,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Потянулась, облизнулась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И калачиком свернулась!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33265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СОБАКА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sobaka_byvaet_kusachej_detskaya_pesenka_slus_75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4680520" cy="4680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24128" y="162880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У меня учёный пёс -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Пёс по имени Барбос.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Если в чём-то я не прав,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Громко лает он: ГАВ-ГАВ!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33265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КОРОВА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78534574_korov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5400600" cy="49895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0152" y="2276872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Ходит Зорька по лугам,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Молоко приносит нам.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Жить бы Зорьке в терему,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А она... в хлеву: МУ-МУ!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26064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СВИНЬЯ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zagadki-pro-svinj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5112568" cy="4608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8144" y="170080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Пятачок умоет в луже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И торопится на ужин,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Отрубей я ей сварю,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Скажет мне она: ХРЮ-ХРЮ!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188640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ЛОШАДЬ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odna-kaplya-ubivaet-losh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80728"/>
            <a:ext cx="4824536" cy="52565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6096" y="148478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На </a:t>
            </a:r>
            <a:r>
              <a:rPr lang="ru-RU" sz="2400" b="1" dirty="0">
                <a:latin typeface="Arial Narrow" pitchFamily="34" charset="0"/>
              </a:rPr>
              <a:t>лошадку</a:t>
            </a:r>
            <a:r>
              <a:rPr lang="ru-RU" sz="2400" dirty="0">
                <a:latin typeface="Arial Narrow" pitchFamily="34" charset="0"/>
              </a:rPr>
              <a:t> я вскочу,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"Иго-го-го!" - закричу.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Чуть сожму её бока,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Поскакал я, мам. Пока!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188640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ОВЦА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105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4752528" cy="5112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088" y="1556792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Не спеша шагает с речки,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В шубе ей тепло, как в печке.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Подойдёт она к избе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И зовёт меня: БЕ-БЕ!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33265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КОЗА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Рисунок 4" descr="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4248472" cy="5040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8064" y="1628800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itchFamily="34" charset="0"/>
              </a:rPr>
              <a:t>Колокольчиком звеня,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Убежала от меня.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Тает луг в вечерней тьме,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>Где искать её... МЕ-МЕ!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Саняра</dc:creator>
  <cp:lastModifiedBy>Nastia</cp:lastModifiedBy>
  <cp:revision>4</cp:revision>
  <dcterms:created xsi:type="dcterms:W3CDTF">2015-11-18T16:14:25Z</dcterms:created>
  <dcterms:modified xsi:type="dcterms:W3CDTF">2015-11-18T12:03:26Z</dcterms:modified>
</cp:coreProperties>
</file>